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297" r:id="rId3"/>
    <p:sldId id="258" r:id="rId4"/>
    <p:sldId id="261" r:id="rId5"/>
    <p:sldId id="264" r:id="rId6"/>
    <p:sldId id="259" r:id="rId7"/>
    <p:sldId id="260" r:id="rId8"/>
    <p:sldId id="265" r:id="rId9"/>
    <p:sldId id="276" r:id="rId10"/>
    <p:sldId id="290" r:id="rId11"/>
    <p:sldId id="277" r:id="rId12"/>
    <p:sldId id="299" r:id="rId13"/>
    <p:sldId id="298" r:id="rId14"/>
    <p:sldId id="288" r:id="rId15"/>
    <p:sldId id="266" r:id="rId16"/>
    <p:sldId id="267" r:id="rId17"/>
    <p:sldId id="268" r:id="rId18"/>
    <p:sldId id="279" r:id="rId19"/>
    <p:sldId id="269" r:id="rId20"/>
    <p:sldId id="272" r:id="rId21"/>
    <p:sldId id="273" r:id="rId22"/>
    <p:sldId id="283" r:id="rId23"/>
    <p:sldId id="291" r:id="rId24"/>
    <p:sldId id="270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F045B-5DB5-4D2D-86AC-567C397C1DC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8A11E8-4E54-4EEA-B7BC-59F17CFFBF9A}">
      <dgm:prSet custT="1"/>
      <dgm:spPr/>
      <dgm:t>
        <a:bodyPr/>
        <a:lstStyle/>
        <a:p>
          <a:pPr rtl="0"/>
          <a:r>
            <a:rPr lang="uk-UA" sz="1600" b="1" dirty="0" smtClean="0"/>
            <a:t>Найважливішими завданнями освіти в Україні є підготовка освіченої, творчої особистості та формування її фізичного й морального здоров'я. </a:t>
          </a:r>
          <a:endParaRPr lang="uk-UA" sz="1600" dirty="0"/>
        </a:p>
      </dgm:t>
    </dgm:pt>
    <dgm:pt modelId="{31C24E11-A076-4A4A-B2FA-C46ECADAF968}" type="parTrans" cxnId="{5FE4DCB5-ACE2-4E0D-843C-7B2E5AF831B7}">
      <dgm:prSet/>
      <dgm:spPr/>
      <dgm:t>
        <a:bodyPr/>
        <a:lstStyle/>
        <a:p>
          <a:endParaRPr lang="uk-UA"/>
        </a:p>
      </dgm:t>
    </dgm:pt>
    <dgm:pt modelId="{E5A55589-4E5C-48FD-9929-153F7C411C13}" type="sibTrans" cxnId="{5FE4DCB5-ACE2-4E0D-843C-7B2E5AF831B7}">
      <dgm:prSet/>
      <dgm:spPr/>
      <dgm:t>
        <a:bodyPr/>
        <a:lstStyle/>
        <a:p>
          <a:endParaRPr lang="uk-UA"/>
        </a:p>
      </dgm:t>
    </dgm:pt>
    <dgm:pt modelId="{8790027A-C058-48A7-B587-FC0F5EB5E8D6}">
      <dgm:prSet custT="1"/>
      <dgm:spPr/>
      <dgm:t>
        <a:bodyPr/>
        <a:lstStyle/>
        <a:p>
          <a:pPr rtl="0"/>
          <a:r>
            <a:rPr lang="uk-UA" sz="1600" b="1" dirty="0" smtClean="0"/>
            <a:t>В зв’язку з цим  вчитель повинен організувати самостійну діяльність учнів, в якій кожен оволодів би низкою здатностей до якісних професійних дій, самонавчання, самоуправління, орієнтації, адаптації, передбачуваності, особистісною готовністю до майбутнього. </a:t>
          </a:r>
          <a:endParaRPr lang="uk-UA" sz="1600" dirty="0"/>
        </a:p>
      </dgm:t>
    </dgm:pt>
    <dgm:pt modelId="{D1FA4582-997A-4DC1-B086-C969DF21B149}" type="parTrans" cxnId="{816021B6-36A6-48A5-99E1-BF34B1A07947}">
      <dgm:prSet/>
      <dgm:spPr/>
      <dgm:t>
        <a:bodyPr/>
        <a:lstStyle/>
        <a:p>
          <a:endParaRPr lang="uk-UA"/>
        </a:p>
      </dgm:t>
    </dgm:pt>
    <dgm:pt modelId="{6857E552-8943-4380-B2A3-C573D9E0B08B}" type="sibTrans" cxnId="{816021B6-36A6-48A5-99E1-BF34B1A07947}">
      <dgm:prSet/>
      <dgm:spPr/>
      <dgm:t>
        <a:bodyPr/>
        <a:lstStyle/>
        <a:p>
          <a:endParaRPr lang="uk-UA"/>
        </a:p>
      </dgm:t>
    </dgm:pt>
    <dgm:pt modelId="{7D29F974-1090-4111-9BFE-B15C898E6B77}">
      <dgm:prSet custT="1"/>
      <dgm:spPr/>
      <dgm:t>
        <a:bodyPr/>
        <a:lstStyle/>
        <a:p>
          <a:pPr rtl="0"/>
          <a:endParaRPr lang="uk-UA" sz="1600" dirty="0"/>
        </a:p>
      </dgm:t>
    </dgm:pt>
    <dgm:pt modelId="{34F2F5B7-178C-4495-BA77-064E892B0004}" type="parTrans" cxnId="{DE03E888-D41F-46C3-8928-6EEEFDCA5EEF}">
      <dgm:prSet/>
      <dgm:spPr/>
      <dgm:t>
        <a:bodyPr/>
        <a:lstStyle/>
        <a:p>
          <a:endParaRPr lang="uk-UA"/>
        </a:p>
      </dgm:t>
    </dgm:pt>
    <dgm:pt modelId="{1BDB3A67-810E-49BC-85C8-C2272879B1C7}" type="sibTrans" cxnId="{DE03E888-D41F-46C3-8928-6EEEFDCA5EEF}">
      <dgm:prSet/>
      <dgm:spPr/>
      <dgm:t>
        <a:bodyPr/>
        <a:lstStyle/>
        <a:p>
          <a:endParaRPr lang="uk-UA"/>
        </a:p>
      </dgm:t>
    </dgm:pt>
    <dgm:pt modelId="{FC47CFC7-613E-4256-9921-56127DEB70DF}">
      <dgm:prSet custT="1"/>
      <dgm:spPr/>
      <dgm:t>
        <a:bodyPr/>
        <a:lstStyle/>
        <a:p>
          <a:pPr rtl="0"/>
          <a:endParaRPr lang="uk-UA" sz="1600" dirty="0"/>
        </a:p>
      </dgm:t>
    </dgm:pt>
    <dgm:pt modelId="{BC700B92-AC40-4857-BC7F-98777131181E}" type="parTrans" cxnId="{88366643-C1A5-41D5-81DD-3E6A1DD83DC4}">
      <dgm:prSet/>
      <dgm:spPr/>
      <dgm:t>
        <a:bodyPr/>
        <a:lstStyle/>
        <a:p>
          <a:endParaRPr lang="uk-UA"/>
        </a:p>
      </dgm:t>
    </dgm:pt>
    <dgm:pt modelId="{37C12CFE-5210-4793-9DFE-914E8F53BA73}" type="sibTrans" cxnId="{88366643-C1A5-41D5-81DD-3E6A1DD83DC4}">
      <dgm:prSet/>
      <dgm:spPr/>
      <dgm:t>
        <a:bodyPr/>
        <a:lstStyle/>
        <a:p>
          <a:endParaRPr lang="uk-UA"/>
        </a:p>
      </dgm:t>
    </dgm:pt>
    <dgm:pt modelId="{977F9365-9A46-411B-B2E5-374B8871EA64}" type="pres">
      <dgm:prSet presAssocID="{0CDF045B-5DB5-4D2D-86AC-567C397C1D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4A4165F-E3CF-4FA2-8D36-5AD0A0959800}" type="pres">
      <dgm:prSet presAssocID="{7D29F974-1090-4111-9BFE-B15C898E6B77}" presName="composite" presStyleCnt="0"/>
      <dgm:spPr/>
    </dgm:pt>
    <dgm:pt modelId="{7C3740BE-1394-4052-B4C3-4772A5890182}" type="pres">
      <dgm:prSet presAssocID="{7D29F974-1090-4111-9BFE-B15C898E6B7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F9BF10-F69D-48CC-B205-96944AE08F57}" type="pres">
      <dgm:prSet presAssocID="{7D29F974-1090-4111-9BFE-B15C898E6B7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DA2977-5F95-4A22-B745-5BC39DA68837}" type="pres">
      <dgm:prSet presAssocID="{1BDB3A67-810E-49BC-85C8-C2272879B1C7}" presName="sp" presStyleCnt="0"/>
      <dgm:spPr/>
    </dgm:pt>
    <dgm:pt modelId="{767A0BE6-2318-4052-892A-9F740379DC37}" type="pres">
      <dgm:prSet presAssocID="{FC47CFC7-613E-4256-9921-56127DEB70DF}" presName="composite" presStyleCnt="0"/>
      <dgm:spPr/>
    </dgm:pt>
    <dgm:pt modelId="{345EDE79-8904-485A-8CC5-B0299283E13E}" type="pres">
      <dgm:prSet presAssocID="{FC47CFC7-613E-4256-9921-56127DEB70D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4E11FC-A0C5-4587-8EA1-4B6CB5E05D77}" type="pres">
      <dgm:prSet presAssocID="{FC47CFC7-613E-4256-9921-56127DEB70DF}" presName="descendantText" presStyleLbl="alignAcc1" presStyleIdx="1" presStyleCnt="2" custScaleY="1498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8366643-C1A5-41D5-81DD-3E6A1DD83DC4}" srcId="{0CDF045B-5DB5-4D2D-86AC-567C397C1DC0}" destId="{FC47CFC7-613E-4256-9921-56127DEB70DF}" srcOrd="1" destOrd="0" parTransId="{BC700B92-AC40-4857-BC7F-98777131181E}" sibTransId="{37C12CFE-5210-4793-9DFE-914E8F53BA73}"/>
    <dgm:cxn modelId="{816021B6-36A6-48A5-99E1-BF34B1A07947}" srcId="{FC47CFC7-613E-4256-9921-56127DEB70DF}" destId="{8790027A-C058-48A7-B587-FC0F5EB5E8D6}" srcOrd="0" destOrd="0" parTransId="{D1FA4582-997A-4DC1-B086-C969DF21B149}" sibTransId="{6857E552-8943-4380-B2A3-C573D9E0B08B}"/>
    <dgm:cxn modelId="{6B030B8B-AF05-4892-B583-123FE5E23294}" type="presOf" srcId="{FC47CFC7-613E-4256-9921-56127DEB70DF}" destId="{345EDE79-8904-485A-8CC5-B0299283E13E}" srcOrd="0" destOrd="0" presId="urn:microsoft.com/office/officeart/2005/8/layout/chevron2"/>
    <dgm:cxn modelId="{0268EAB2-D9C4-4975-A814-EB88E38EEA23}" type="presOf" srcId="{A48A11E8-4E54-4EEA-B7BC-59F17CFFBF9A}" destId="{8EF9BF10-F69D-48CC-B205-96944AE08F57}" srcOrd="0" destOrd="0" presId="urn:microsoft.com/office/officeart/2005/8/layout/chevron2"/>
    <dgm:cxn modelId="{5FE4DCB5-ACE2-4E0D-843C-7B2E5AF831B7}" srcId="{7D29F974-1090-4111-9BFE-B15C898E6B77}" destId="{A48A11E8-4E54-4EEA-B7BC-59F17CFFBF9A}" srcOrd="0" destOrd="0" parTransId="{31C24E11-A076-4A4A-B2FA-C46ECADAF968}" sibTransId="{E5A55589-4E5C-48FD-9929-153F7C411C13}"/>
    <dgm:cxn modelId="{A20B7168-276A-48EE-8B60-A5DE1E05888F}" type="presOf" srcId="{7D29F974-1090-4111-9BFE-B15C898E6B77}" destId="{7C3740BE-1394-4052-B4C3-4772A5890182}" srcOrd="0" destOrd="0" presId="urn:microsoft.com/office/officeart/2005/8/layout/chevron2"/>
    <dgm:cxn modelId="{CA598100-EB69-4A50-BFAB-B25A6F21E283}" type="presOf" srcId="{0CDF045B-5DB5-4D2D-86AC-567C397C1DC0}" destId="{977F9365-9A46-411B-B2E5-374B8871EA64}" srcOrd="0" destOrd="0" presId="urn:microsoft.com/office/officeart/2005/8/layout/chevron2"/>
    <dgm:cxn modelId="{06C23670-E28A-4607-B466-60ACCEC96D97}" type="presOf" srcId="{8790027A-C058-48A7-B587-FC0F5EB5E8D6}" destId="{4E4E11FC-A0C5-4587-8EA1-4B6CB5E05D77}" srcOrd="0" destOrd="0" presId="urn:microsoft.com/office/officeart/2005/8/layout/chevron2"/>
    <dgm:cxn modelId="{DE03E888-D41F-46C3-8928-6EEEFDCA5EEF}" srcId="{0CDF045B-5DB5-4D2D-86AC-567C397C1DC0}" destId="{7D29F974-1090-4111-9BFE-B15C898E6B77}" srcOrd="0" destOrd="0" parTransId="{34F2F5B7-178C-4495-BA77-064E892B0004}" sibTransId="{1BDB3A67-810E-49BC-85C8-C2272879B1C7}"/>
    <dgm:cxn modelId="{3D17C8A5-7406-45B7-822D-8175E194F8F0}" type="presParOf" srcId="{977F9365-9A46-411B-B2E5-374B8871EA64}" destId="{F4A4165F-E3CF-4FA2-8D36-5AD0A0959800}" srcOrd="0" destOrd="0" presId="urn:microsoft.com/office/officeart/2005/8/layout/chevron2"/>
    <dgm:cxn modelId="{353346EE-879A-4C2F-B7F6-6444820101EF}" type="presParOf" srcId="{F4A4165F-E3CF-4FA2-8D36-5AD0A0959800}" destId="{7C3740BE-1394-4052-B4C3-4772A5890182}" srcOrd="0" destOrd="0" presId="urn:microsoft.com/office/officeart/2005/8/layout/chevron2"/>
    <dgm:cxn modelId="{8E3FA4A9-470C-4FE2-B394-3CB6DDECC4DC}" type="presParOf" srcId="{F4A4165F-E3CF-4FA2-8D36-5AD0A0959800}" destId="{8EF9BF10-F69D-48CC-B205-96944AE08F57}" srcOrd="1" destOrd="0" presId="urn:microsoft.com/office/officeart/2005/8/layout/chevron2"/>
    <dgm:cxn modelId="{6D4730CE-3E2E-40F6-BE0A-B6C9CBD42D21}" type="presParOf" srcId="{977F9365-9A46-411B-B2E5-374B8871EA64}" destId="{B9DA2977-5F95-4A22-B745-5BC39DA68837}" srcOrd="1" destOrd="0" presId="urn:microsoft.com/office/officeart/2005/8/layout/chevron2"/>
    <dgm:cxn modelId="{4F634B0C-B870-453E-8BFD-F5FF130D67EB}" type="presParOf" srcId="{977F9365-9A46-411B-B2E5-374B8871EA64}" destId="{767A0BE6-2318-4052-892A-9F740379DC37}" srcOrd="2" destOrd="0" presId="urn:microsoft.com/office/officeart/2005/8/layout/chevron2"/>
    <dgm:cxn modelId="{969614AF-620C-4880-BDE4-DBED3A85BF94}" type="presParOf" srcId="{767A0BE6-2318-4052-892A-9F740379DC37}" destId="{345EDE79-8904-485A-8CC5-B0299283E13E}" srcOrd="0" destOrd="0" presId="urn:microsoft.com/office/officeart/2005/8/layout/chevron2"/>
    <dgm:cxn modelId="{75401D8D-D63D-4F64-A381-C8357CA5F935}" type="presParOf" srcId="{767A0BE6-2318-4052-892A-9F740379DC37}" destId="{4E4E11FC-A0C5-4587-8EA1-4B6CB5E05D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DE0A99-7E0C-413D-B562-698C72AAC5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779E88-C2D6-4450-8251-2D8A2842231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Практичні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3BF865-794C-4DC7-BCAF-03DDD0D74458}" type="parTrans" cxnId="{8A2D040F-A520-4A4C-88A6-5AB1F8165875}">
      <dgm:prSet/>
      <dgm:spPr/>
      <dgm:t>
        <a:bodyPr/>
        <a:lstStyle/>
        <a:p>
          <a:endParaRPr lang="uk-UA"/>
        </a:p>
      </dgm:t>
    </dgm:pt>
    <dgm:pt modelId="{9BA7AFBF-FA4C-4B7A-9FBE-E080D774CFC2}" type="sibTrans" cxnId="{8A2D040F-A520-4A4C-88A6-5AB1F8165875}">
      <dgm:prSet/>
      <dgm:spPr/>
      <dgm:t>
        <a:bodyPr/>
        <a:lstStyle/>
        <a:p>
          <a:endParaRPr lang="uk-UA"/>
        </a:p>
      </dgm:t>
    </dgm:pt>
    <dgm:pt modelId="{F8662B5B-7722-4839-B407-D53A8CFFED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Науково-дослідні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E22E99-4DF9-4D41-B768-AF2E3A089952}" type="parTrans" cxnId="{0FDC15E0-208F-495F-9BE2-723EF8DFA695}">
      <dgm:prSet/>
      <dgm:spPr/>
      <dgm:t>
        <a:bodyPr/>
        <a:lstStyle/>
        <a:p>
          <a:endParaRPr lang="uk-UA"/>
        </a:p>
      </dgm:t>
    </dgm:pt>
    <dgm:pt modelId="{929EBC94-F564-43BC-9762-87B7A3922723}" type="sibTrans" cxnId="{0FDC15E0-208F-495F-9BE2-723EF8DFA695}">
      <dgm:prSet/>
      <dgm:spPr/>
      <dgm:t>
        <a:bodyPr/>
        <a:lstStyle/>
        <a:p>
          <a:endParaRPr lang="uk-UA"/>
        </a:p>
      </dgm:t>
    </dgm:pt>
    <dgm:pt modelId="{8E0B5B51-E469-4845-84E4-AF036C60E20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Відображають абсолютно реальні життєві ситуації. Навчальне призначення такого кейса може зводитися  до закріплення знань, умінь і навичок прийняття рішення в даній ситуації</a:t>
          </a:r>
          <a:endParaRPr lang="uk-UA" sz="1800" b="1" dirty="0">
            <a:solidFill>
              <a:schemeClr val="tx1"/>
            </a:solidFill>
          </a:endParaRPr>
        </a:p>
      </dgm:t>
    </dgm:pt>
    <dgm:pt modelId="{2E59ADDF-C69D-47A7-91A4-5A6438983F3F}" type="parTrans" cxnId="{8200336B-7D40-4334-917F-E51370F69333}">
      <dgm:prSet/>
      <dgm:spPr/>
      <dgm:t>
        <a:bodyPr/>
        <a:lstStyle/>
        <a:p>
          <a:endParaRPr lang="uk-UA"/>
        </a:p>
      </dgm:t>
    </dgm:pt>
    <dgm:pt modelId="{6415D623-CC97-45EF-BC8C-FC574A52A13F}" type="sibTrans" cxnId="{8200336B-7D40-4334-917F-E51370F69333}">
      <dgm:prSet/>
      <dgm:spPr/>
      <dgm:t>
        <a:bodyPr/>
        <a:lstStyle/>
        <a:p>
          <a:endParaRPr lang="uk-UA"/>
        </a:p>
      </dgm:t>
    </dgm:pt>
    <dgm:pt modelId="{D1E18CBF-3450-4C12-AAEE-2BCB27BE0F5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 Орієнтовані на здійснення дослідницької діяльності</a:t>
          </a:r>
          <a:endParaRPr lang="uk-UA" sz="1800" b="1" dirty="0">
            <a:solidFill>
              <a:schemeClr val="tx1"/>
            </a:solidFill>
          </a:endParaRPr>
        </a:p>
      </dgm:t>
    </dgm:pt>
    <dgm:pt modelId="{9F67B9E1-97D5-4AC5-B2F8-D5135CB3624F}" type="parTrans" cxnId="{101621FC-94DA-445E-A096-8FE8C72288F1}">
      <dgm:prSet/>
      <dgm:spPr/>
      <dgm:t>
        <a:bodyPr/>
        <a:lstStyle/>
        <a:p>
          <a:endParaRPr lang="uk-UA"/>
        </a:p>
      </dgm:t>
    </dgm:pt>
    <dgm:pt modelId="{543D401F-E584-4BFE-B7CF-640AF10E2D8D}" type="sibTrans" cxnId="{101621FC-94DA-445E-A096-8FE8C72288F1}">
      <dgm:prSet/>
      <dgm:spPr/>
      <dgm:t>
        <a:bodyPr/>
        <a:lstStyle/>
        <a:p>
          <a:endParaRPr lang="uk-UA"/>
        </a:p>
      </dgm:t>
    </dgm:pt>
    <dgm:pt modelId="{864DFB54-E823-4B37-80FE-9B13BEACF2B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Прогностичні 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FAE9F7-C1FB-48D2-B022-987AEDA39AA9}" type="parTrans" cxnId="{7A08B46E-83C7-4E92-82F0-557A9E47F8C6}">
      <dgm:prSet/>
      <dgm:spPr/>
      <dgm:t>
        <a:bodyPr/>
        <a:lstStyle/>
        <a:p>
          <a:endParaRPr lang="uk-UA"/>
        </a:p>
      </dgm:t>
    </dgm:pt>
    <dgm:pt modelId="{71BD2318-55B9-4478-A464-BCC1823CC372}" type="sibTrans" cxnId="{7A08B46E-83C7-4E92-82F0-557A9E47F8C6}">
      <dgm:prSet/>
      <dgm:spPr/>
      <dgm:t>
        <a:bodyPr/>
        <a:lstStyle/>
        <a:p>
          <a:endParaRPr lang="uk-UA"/>
        </a:p>
      </dgm:t>
    </dgm:pt>
    <dgm:pt modelId="{60CA7EB2-91A3-4C78-9B3A-05587913185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err="1" smtClean="0">
              <a:solidFill>
                <a:schemeClr val="tx1"/>
              </a:solidFill>
            </a:rPr>
            <a:t>Формують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прогнози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ru-RU" sz="1800" b="1" dirty="0" err="1" smtClean="0">
              <a:solidFill>
                <a:schemeClr val="tx1"/>
              </a:solidFill>
            </a:rPr>
            <a:t>щодо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майбутнього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розвитку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ситуації</a:t>
          </a:r>
          <a:endParaRPr lang="uk-UA" sz="1800" b="1" dirty="0">
            <a:solidFill>
              <a:schemeClr val="tx1"/>
            </a:solidFill>
          </a:endParaRPr>
        </a:p>
      </dgm:t>
    </dgm:pt>
    <dgm:pt modelId="{7AD920CE-FE0B-4F10-BC07-C5F3B924615D}" type="parTrans" cxnId="{915ABF88-5C72-4BF0-B001-D92B84CD2F96}">
      <dgm:prSet/>
      <dgm:spPr/>
      <dgm:t>
        <a:bodyPr/>
        <a:lstStyle/>
        <a:p>
          <a:endParaRPr lang="uk-UA"/>
        </a:p>
      </dgm:t>
    </dgm:pt>
    <dgm:pt modelId="{DB0E2C34-461C-4C8C-B75F-00552EABA988}" type="sibTrans" cxnId="{915ABF88-5C72-4BF0-B001-D92B84CD2F96}">
      <dgm:prSet/>
      <dgm:spPr/>
      <dgm:t>
        <a:bodyPr/>
        <a:lstStyle/>
        <a:p>
          <a:endParaRPr lang="uk-UA"/>
        </a:p>
      </dgm:t>
    </dgm:pt>
    <dgm:pt modelId="{39080650-F443-434D-B412-EE01FBDAFA7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Тренувальні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C7902-C7BD-4BC4-9912-782272C42729}" type="parTrans" cxnId="{95EAA799-7616-4C0B-9F4A-8D5241674C7D}">
      <dgm:prSet/>
      <dgm:spPr/>
      <dgm:t>
        <a:bodyPr/>
        <a:lstStyle/>
        <a:p>
          <a:endParaRPr lang="uk-UA"/>
        </a:p>
      </dgm:t>
    </dgm:pt>
    <dgm:pt modelId="{B33CD759-2BE2-4DF6-B6CC-CAA4E3C7B13A}" type="sibTrans" cxnId="{95EAA799-7616-4C0B-9F4A-8D5241674C7D}">
      <dgm:prSet/>
      <dgm:spPr/>
      <dgm:t>
        <a:bodyPr/>
        <a:lstStyle/>
        <a:p>
          <a:endParaRPr lang="uk-UA"/>
        </a:p>
      </dgm:t>
    </dgm:pt>
    <dgm:pt modelId="{DCEDACAE-8166-4DAE-A33C-E347E80E05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b="1" noProof="0" dirty="0" smtClean="0">
              <a:solidFill>
                <a:schemeClr val="tx1"/>
              </a:solidFill>
            </a:rPr>
            <a:t>Розвиток навчальних навичок діяльності</a:t>
          </a:r>
        </a:p>
        <a:p>
          <a:pPr rtl="0"/>
          <a:r>
            <a:rPr lang="uk-UA" sz="1800" b="1" noProof="0" dirty="0" smtClean="0">
              <a:solidFill>
                <a:schemeClr val="tx1"/>
              </a:solidFill>
            </a:rPr>
            <a:t> в змінних ситуаціях</a:t>
          </a:r>
          <a:endParaRPr lang="uk-UA" sz="1800" b="1" noProof="0" dirty="0">
            <a:solidFill>
              <a:schemeClr val="tx1"/>
            </a:solidFill>
          </a:endParaRPr>
        </a:p>
      </dgm:t>
    </dgm:pt>
    <dgm:pt modelId="{BC312529-933C-4919-8AC0-F821438A1C45}" type="parTrans" cxnId="{DBCF848C-4C1B-42E8-A9B3-668606C6B8C6}">
      <dgm:prSet/>
      <dgm:spPr/>
      <dgm:t>
        <a:bodyPr/>
        <a:lstStyle/>
        <a:p>
          <a:endParaRPr lang="uk-UA"/>
        </a:p>
      </dgm:t>
    </dgm:pt>
    <dgm:pt modelId="{05450B70-94C4-4A7C-9D21-BB35B7A36485}" type="sibTrans" cxnId="{DBCF848C-4C1B-42E8-A9B3-668606C6B8C6}">
      <dgm:prSet/>
      <dgm:spPr/>
      <dgm:t>
        <a:bodyPr/>
        <a:lstStyle/>
        <a:p>
          <a:endParaRPr lang="uk-UA"/>
        </a:p>
      </dgm:t>
    </dgm:pt>
    <dgm:pt modelId="{314647CB-2C41-4746-8280-C3483A29FAA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Навчальні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7C63D6-6582-421C-8F32-53776889F502}" type="parTrans" cxnId="{09C77866-9A42-47AA-B467-46118F52606F}">
      <dgm:prSet/>
      <dgm:spPr/>
      <dgm:t>
        <a:bodyPr/>
        <a:lstStyle/>
        <a:p>
          <a:endParaRPr lang="uk-UA"/>
        </a:p>
      </dgm:t>
    </dgm:pt>
    <dgm:pt modelId="{1E7A2C3D-E351-490C-B51B-7C6ED70C0DE3}" type="sibTrans" cxnId="{09C77866-9A42-47AA-B467-46118F52606F}">
      <dgm:prSet/>
      <dgm:spPr/>
      <dgm:t>
        <a:bodyPr/>
        <a:lstStyle/>
        <a:p>
          <a:endParaRPr lang="uk-UA"/>
        </a:p>
      </dgm:t>
    </dgm:pt>
    <dgm:pt modelId="{55AB8633-F7A2-459E-8635-DA0C0C6BEF5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Відображають типові ситуації, які найбільш частіше зустрічаються в житті. На першому місці стоять навчальні та виховні завдання</a:t>
          </a:r>
          <a:endParaRPr lang="uk-UA" sz="1800" b="1" dirty="0">
            <a:solidFill>
              <a:schemeClr val="tx1"/>
            </a:solidFill>
          </a:endParaRPr>
        </a:p>
      </dgm:t>
    </dgm:pt>
    <dgm:pt modelId="{50E11842-5603-4731-9164-4E70F15E63DA}" type="parTrans" cxnId="{A906F5E8-BE6D-46BD-8C42-123D08EB98F0}">
      <dgm:prSet/>
      <dgm:spPr/>
      <dgm:t>
        <a:bodyPr/>
        <a:lstStyle/>
        <a:p>
          <a:endParaRPr lang="uk-UA"/>
        </a:p>
      </dgm:t>
    </dgm:pt>
    <dgm:pt modelId="{10653D31-33D0-485E-8942-653A4831DF26}" type="sibTrans" cxnId="{A906F5E8-BE6D-46BD-8C42-123D08EB98F0}">
      <dgm:prSet/>
      <dgm:spPr/>
      <dgm:t>
        <a:bodyPr/>
        <a:lstStyle/>
        <a:p>
          <a:endParaRPr lang="uk-UA"/>
        </a:p>
      </dgm:t>
    </dgm:pt>
    <dgm:pt modelId="{F55F3F23-B97C-4738-B57E-873F21836D7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Аналітичні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BEAE8-BC50-4CD4-8AE6-DB32B0F99AEA}" type="parTrans" cxnId="{609999C6-1212-43F7-BDA4-1B6022E63BC7}">
      <dgm:prSet/>
      <dgm:spPr/>
      <dgm:t>
        <a:bodyPr/>
        <a:lstStyle/>
        <a:p>
          <a:endParaRPr lang="uk-UA"/>
        </a:p>
      </dgm:t>
    </dgm:pt>
    <dgm:pt modelId="{9CDF1B9E-345C-46D4-BBC1-DFE7766612C3}" type="sibTrans" cxnId="{609999C6-1212-43F7-BDA4-1B6022E63BC7}">
      <dgm:prSet/>
      <dgm:spPr/>
      <dgm:t>
        <a:bodyPr/>
        <a:lstStyle/>
        <a:p>
          <a:endParaRPr lang="uk-UA"/>
        </a:p>
      </dgm:t>
    </dgm:pt>
    <dgm:pt modelId="{10EFC61D-92C5-454B-BDDF-3BE42CEB9BB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err="1" smtClean="0">
              <a:solidFill>
                <a:schemeClr val="tx1"/>
              </a:solidFill>
            </a:rPr>
            <a:t>Вироблення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умінь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і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навичок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аналітичної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800" b="1" dirty="0" err="1" smtClean="0">
              <a:solidFill>
                <a:schemeClr val="tx1"/>
              </a:solidFill>
            </a:rPr>
            <a:t>діяльності</a:t>
          </a:r>
          <a:endParaRPr lang="uk-UA" sz="1800" b="1" dirty="0">
            <a:solidFill>
              <a:schemeClr val="tx1"/>
            </a:solidFill>
          </a:endParaRPr>
        </a:p>
      </dgm:t>
    </dgm:pt>
    <dgm:pt modelId="{1AC53E2C-6C4E-42C0-900C-5BC485EFBF6D}" type="parTrans" cxnId="{60E9760E-ED3A-4F18-AFF9-20DC5A649F32}">
      <dgm:prSet/>
      <dgm:spPr/>
      <dgm:t>
        <a:bodyPr/>
        <a:lstStyle/>
        <a:p>
          <a:endParaRPr lang="uk-UA"/>
        </a:p>
      </dgm:t>
    </dgm:pt>
    <dgm:pt modelId="{CD610B82-4BFD-4BC1-BDA8-C8A3A36E4C8D}" type="sibTrans" cxnId="{60E9760E-ED3A-4F18-AFF9-20DC5A649F32}">
      <dgm:prSet/>
      <dgm:spPr/>
      <dgm:t>
        <a:bodyPr/>
        <a:lstStyle/>
        <a:p>
          <a:endParaRPr lang="uk-UA"/>
        </a:p>
      </dgm:t>
    </dgm:pt>
    <dgm:pt modelId="{BB5CEB05-9EF8-4786-AF31-E7F6AA512DF3}" type="pres">
      <dgm:prSet presAssocID="{23DE0A99-7E0C-413D-B562-698C72AAC5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0C5971C-291B-4BD5-BAD4-D2474EFD1411}" type="pres">
      <dgm:prSet presAssocID="{39080650-F443-434D-B412-EE01FBDAFA79}" presName="horFlow" presStyleCnt="0"/>
      <dgm:spPr/>
    </dgm:pt>
    <dgm:pt modelId="{BDC3BF27-6737-4166-8C40-C31CEF7C10A3}" type="pres">
      <dgm:prSet presAssocID="{39080650-F443-434D-B412-EE01FBDAFA79}" presName="bigChev" presStyleLbl="node1" presStyleIdx="0" presStyleCnt="6" custScaleX="152428"/>
      <dgm:spPr/>
      <dgm:t>
        <a:bodyPr/>
        <a:lstStyle/>
        <a:p>
          <a:endParaRPr lang="uk-UA"/>
        </a:p>
      </dgm:t>
    </dgm:pt>
    <dgm:pt modelId="{91F7AF20-DE2F-42E9-8515-67157823C614}" type="pres">
      <dgm:prSet presAssocID="{BC312529-933C-4919-8AC0-F821438A1C45}" presName="parTrans" presStyleCnt="0"/>
      <dgm:spPr/>
    </dgm:pt>
    <dgm:pt modelId="{087A7BE4-D771-4005-9371-8F19FEE33C76}" type="pres">
      <dgm:prSet presAssocID="{DCEDACAE-8166-4DAE-A33C-E347E80E0586}" presName="node" presStyleLbl="alignAccFollowNode1" presStyleIdx="0" presStyleCnt="6" custScaleX="3574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68C08-EBC8-4200-A73E-ECD4C7D87892}" type="pres">
      <dgm:prSet presAssocID="{39080650-F443-434D-B412-EE01FBDAFA79}" presName="vSp" presStyleCnt="0"/>
      <dgm:spPr/>
    </dgm:pt>
    <dgm:pt modelId="{F6054CE4-D7B1-4BCB-86A5-55DD24AF4A43}" type="pres">
      <dgm:prSet presAssocID="{314647CB-2C41-4746-8280-C3483A29FAAA}" presName="horFlow" presStyleCnt="0"/>
      <dgm:spPr/>
    </dgm:pt>
    <dgm:pt modelId="{46FA2E17-8A84-48BC-8396-C6F980A9B7CB}" type="pres">
      <dgm:prSet presAssocID="{314647CB-2C41-4746-8280-C3483A29FAAA}" presName="bigChev" presStyleLbl="node1" presStyleIdx="1" presStyleCnt="6" custScaleX="152428"/>
      <dgm:spPr/>
      <dgm:t>
        <a:bodyPr/>
        <a:lstStyle/>
        <a:p>
          <a:endParaRPr lang="uk-UA"/>
        </a:p>
      </dgm:t>
    </dgm:pt>
    <dgm:pt modelId="{057C05C0-E586-4351-9F2D-19CADFD93E6A}" type="pres">
      <dgm:prSet presAssocID="{50E11842-5603-4731-9164-4E70F15E63DA}" presName="parTrans" presStyleCnt="0"/>
      <dgm:spPr/>
    </dgm:pt>
    <dgm:pt modelId="{408A3875-C26B-4CD8-80DC-8CF691E3F062}" type="pres">
      <dgm:prSet presAssocID="{55AB8633-F7A2-459E-8635-DA0C0C6BEF5B}" presName="node" presStyleLbl="alignAccFollowNode1" presStyleIdx="1" presStyleCnt="6" custScaleX="361555" custScaleY="1359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BC322A-8BED-4129-BA5E-374FF2C32CD9}" type="pres">
      <dgm:prSet presAssocID="{314647CB-2C41-4746-8280-C3483A29FAAA}" presName="vSp" presStyleCnt="0"/>
      <dgm:spPr/>
    </dgm:pt>
    <dgm:pt modelId="{E3FC39F1-097B-449E-A11D-CA0EC5F44CB9}" type="pres">
      <dgm:prSet presAssocID="{F55F3F23-B97C-4738-B57E-873F21836D7E}" presName="horFlow" presStyleCnt="0"/>
      <dgm:spPr/>
    </dgm:pt>
    <dgm:pt modelId="{2C2716B4-E484-481C-9917-E4631CC20C85}" type="pres">
      <dgm:prSet presAssocID="{F55F3F23-B97C-4738-B57E-873F21836D7E}" presName="bigChev" presStyleLbl="node1" presStyleIdx="2" presStyleCnt="6" custScaleX="152428"/>
      <dgm:spPr/>
      <dgm:t>
        <a:bodyPr/>
        <a:lstStyle/>
        <a:p>
          <a:endParaRPr lang="uk-UA"/>
        </a:p>
      </dgm:t>
    </dgm:pt>
    <dgm:pt modelId="{42B28E6F-4127-4A12-B06F-5043453A8C50}" type="pres">
      <dgm:prSet presAssocID="{1AC53E2C-6C4E-42C0-900C-5BC485EFBF6D}" presName="parTrans" presStyleCnt="0"/>
      <dgm:spPr/>
    </dgm:pt>
    <dgm:pt modelId="{87CB1FDD-BAB7-4E6F-88F2-A3AD58BA2A10}" type="pres">
      <dgm:prSet presAssocID="{10EFC61D-92C5-454B-BDDF-3BE42CEB9BBC}" presName="node" presStyleLbl="alignAccFollowNode1" presStyleIdx="2" presStyleCnt="6" custScaleX="3571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945DF2-DC15-4F56-874B-BDBC627D5884}" type="pres">
      <dgm:prSet presAssocID="{F55F3F23-B97C-4738-B57E-873F21836D7E}" presName="vSp" presStyleCnt="0"/>
      <dgm:spPr/>
    </dgm:pt>
    <dgm:pt modelId="{59C0FB0E-11C0-4123-AFC2-62B7C1E91EAF}" type="pres">
      <dgm:prSet presAssocID="{62779E88-C2D6-4450-8251-2D8A28422311}" presName="horFlow" presStyleCnt="0"/>
      <dgm:spPr/>
    </dgm:pt>
    <dgm:pt modelId="{876ABE95-E8C9-481B-87F8-AD82AC071CA9}" type="pres">
      <dgm:prSet presAssocID="{62779E88-C2D6-4450-8251-2D8A28422311}" presName="bigChev" presStyleLbl="node1" presStyleIdx="3" presStyleCnt="6" custScaleX="152428"/>
      <dgm:spPr/>
      <dgm:t>
        <a:bodyPr/>
        <a:lstStyle/>
        <a:p>
          <a:endParaRPr lang="uk-UA"/>
        </a:p>
      </dgm:t>
    </dgm:pt>
    <dgm:pt modelId="{7F27FFC3-D71D-449A-8843-A0BA095FD371}" type="pres">
      <dgm:prSet presAssocID="{2E59ADDF-C69D-47A7-91A4-5A6438983F3F}" presName="parTrans" presStyleCnt="0"/>
      <dgm:spPr/>
    </dgm:pt>
    <dgm:pt modelId="{ABF6AAB9-86F1-42D4-87B1-4C005E9F96CB}" type="pres">
      <dgm:prSet presAssocID="{8E0B5B51-E469-4845-84E4-AF036C60E209}" presName="node" presStyleLbl="alignAccFollowNode1" presStyleIdx="3" presStyleCnt="6" custScaleX="361555" custScaleY="1566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0BF1F8-56E1-4CB0-9E32-92D930D512E9}" type="pres">
      <dgm:prSet presAssocID="{62779E88-C2D6-4450-8251-2D8A28422311}" presName="vSp" presStyleCnt="0"/>
      <dgm:spPr/>
    </dgm:pt>
    <dgm:pt modelId="{9DAF0676-54E0-42F6-B510-4A019CE5B847}" type="pres">
      <dgm:prSet presAssocID="{F8662B5B-7722-4839-B407-D53A8CFFED35}" presName="horFlow" presStyleCnt="0"/>
      <dgm:spPr/>
    </dgm:pt>
    <dgm:pt modelId="{7DA8393B-305A-4B44-B742-8149D150056B}" type="pres">
      <dgm:prSet presAssocID="{F8662B5B-7722-4839-B407-D53A8CFFED35}" presName="bigChev" presStyleLbl="node1" presStyleIdx="4" presStyleCnt="6" custScaleX="152428"/>
      <dgm:spPr/>
      <dgm:t>
        <a:bodyPr/>
        <a:lstStyle/>
        <a:p>
          <a:endParaRPr lang="uk-UA"/>
        </a:p>
      </dgm:t>
    </dgm:pt>
    <dgm:pt modelId="{DF7B890E-3A2F-4E1E-950A-961C08C2C773}" type="pres">
      <dgm:prSet presAssocID="{9F67B9E1-97D5-4AC5-B2F8-D5135CB3624F}" presName="parTrans" presStyleCnt="0"/>
      <dgm:spPr/>
    </dgm:pt>
    <dgm:pt modelId="{00055028-EF21-4C1D-8DCC-4F304D881E59}" type="pres">
      <dgm:prSet presAssocID="{D1E18CBF-3450-4C12-AAEE-2BCB27BE0F52}" presName="node" presStyleLbl="alignAccFollowNode1" presStyleIdx="4" presStyleCnt="6" custScaleX="361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3DA773-E465-4F23-9776-E198B24DF016}" type="pres">
      <dgm:prSet presAssocID="{F8662B5B-7722-4839-B407-D53A8CFFED35}" presName="vSp" presStyleCnt="0"/>
      <dgm:spPr/>
    </dgm:pt>
    <dgm:pt modelId="{686FC40A-1F12-414F-8DD7-459E304A06B0}" type="pres">
      <dgm:prSet presAssocID="{864DFB54-E823-4B37-80FE-9B13BEACF2B3}" presName="horFlow" presStyleCnt="0"/>
      <dgm:spPr/>
    </dgm:pt>
    <dgm:pt modelId="{9A44EDC4-322B-45DE-965A-0540DF4A4923}" type="pres">
      <dgm:prSet presAssocID="{864DFB54-E823-4B37-80FE-9B13BEACF2B3}" presName="bigChev" presStyleLbl="node1" presStyleIdx="5" presStyleCnt="6" custScaleX="152428"/>
      <dgm:spPr/>
      <dgm:t>
        <a:bodyPr/>
        <a:lstStyle/>
        <a:p>
          <a:endParaRPr lang="uk-UA"/>
        </a:p>
      </dgm:t>
    </dgm:pt>
    <dgm:pt modelId="{F793C7B9-C0EB-4A37-92AA-ABB7FA870563}" type="pres">
      <dgm:prSet presAssocID="{7AD920CE-FE0B-4F10-BC07-C5F3B924615D}" presName="parTrans" presStyleCnt="0"/>
      <dgm:spPr/>
    </dgm:pt>
    <dgm:pt modelId="{6A865D80-A932-4C26-872E-2064AE7D401D}" type="pres">
      <dgm:prSet presAssocID="{60CA7EB2-91A3-4C78-9B3A-05587913185D}" presName="node" presStyleLbl="alignAccFollowNode1" presStyleIdx="5" presStyleCnt="6" custScaleX="3615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9D1B53-47FE-43B9-BC91-72EA40E432CB}" type="presOf" srcId="{F8662B5B-7722-4839-B407-D53A8CFFED35}" destId="{7DA8393B-305A-4B44-B742-8149D150056B}" srcOrd="0" destOrd="0" presId="urn:microsoft.com/office/officeart/2005/8/layout/lProcess3"/>
    <dgm:cxn modelId="{95EAA799-7616-4C0B-9F4A-8D5241674C7D}" srcId="{23DE0A99-7E0C-413D-B562-698C72AAC538}" destId="{39080650-F443-434D-B412-EE01FBDAFA79}" srcOrd="0" destOrd="0" parTransId="{30BC7902-C7BD-4BC4-9912-782272C42729}" sibTransId="{B33CD759-2BE2-4DF6-B6CC-CAA4E3C7B13A}"/>
    <dgm:cxn modelId="{E2B86F72-CE57-4E6D-A695-0E3701ADA77C}" type="presOf" srcId="{10EFC61D-92C5-454B-BDDF-3BE42CEB9BBC}" destId="{87CB1FDD-BAB7-4E6F-88F2-A3AD58BA2A10}" srcOrd="0" destOrd="0" presId="urn:microsoft.com/office/officeart/2005/8/layout/lProcess3"/>
    <dgm:cxn modelId="{F195FE6E-C298-46CD-824E-C40BE7473F5C}" type="presOf" srcId="{55AB8633-F7A2-459E-8635-DA0C0C6BEF5B}" destId="{408A3875-C26B-4CD8-80DC-8CF691E3F062}" srcOrd="0" destOrd="0" presId="urn:microsoft.com/office/officeart/2005/8/layout/lProcess3"/>
    <dgm:cxn modelId="{101621FC-94DA-445E-A096-8FE8C72288F1}" srcId="{F8662B5B-7722-4839-B407-D53A8CFFED35}" destId="{D1E18CBF-3450-4C12-AAEE-2BCB27BE0F52}" srcOrd="0" destOrd="0" parTransId="{9F67B9E1-97D5-4AC5-B2F8-D5135CB3624F}" sibTransId="{543D401F-E584-4BFE-B7CF-640AF10E2D8D}"/>
    <dgm:cxn modelId="{4D806FB2-CED4-4177-8313-A149E05A40BD}" type="presOf" srcId="{F55F3F23-B97C-4738-B57E-873F21836D7E}" destId="{2C2716B4-E484-481C-9917-E4631CC20C85}" srcOrd="0" destOrd="0" presId="urn:microsoft.com/office/officeart/2005/8/layout/lProcess3"/>
    <dgm:cxn modelId="{05BFF370-1C5B-4FE9-92AF-12A45F29DDA0}" type="presOf" srcId="{23DE0A99-7E0C-413D-B562-698C72AAC538}" destId="{BB5CEB05-9EF8-4786-AF31-E7F6AA512DF3}" srcOrd="0" destOrd="0" presId="urn:microsoft.com/office/officeart/2005/8/layout/lProcess3"/>
    <dgm:cxn modelId="{2F02FFFE-9A3B-4615-8B1F-599879EE2574}" type="presOf" srcId="{D1E18CBF-3450-4C12-AAEE-2BCB27BE0F52}" destId="{00055028-EF21-4C1D-8DCC-4F304D881E59}" srcOrd="0" destOrd="0" presId="urn:microsoft.com/office/officeart/2005/8/layout/lProcess3"/>
    <dgm:cxn modelId="{8200336B-7D40-4334-917F-E51370F69333}" srcId="{62779E88-C2D6-4450-8251-2D8A28422311}" destId="{8E0B5B51-E469-4845-84E4-AF036C60E209}" srcOrd="0" destOrd="0" parTransId="{2E59ADDF-C69D-47A7-91A4-5A6438983F3F}" sibTransId="{6415D623-CC97-45EF-BC8C-FC574A52A13F}"/>
    <dgm:cxn modelId="{915ABF88-5C72-4BF0-B001-D92B84CD2F96}" srcId="{864DFB54-E823-4B37-80FE-9B13BEACF2B3}" destId="{60CA7EB2-91A3-4C78-9B3A-05587913185D}" srcOrd="0" destOrd="0" parTransId="{7AD920CE-FE0B-4F10-BC07-C5F3B924615D}" sibTransId="{DB0E2C34-461C-4C8C-B75F-00552EABA988}"/>
    <dgm:cxn modelId="{0FDC15E0-208F-495F-9BE2-723EF8DFA695}" srcId="{23DE0A99-7E0C-413D-B562-698C72AAC538}" destId="{F8662B5B-7722-4839-B407-D53A8CFFED35}" srcOrd="4" destOrd="0" parTransId="{F2E22E99-4DF9-4D41-B768-AF2E3A089952}" sibTransId="{929EBC94-F564-43BC-9762-87B7A3922723}"/>
    <dgm:cxn modelId="{A441798F-1567-4DA1-A607-E130BECE94B9}" type="presOf" srcId="{8E0B5B51-E469-4845-84E4-AF036C60E209}" destId="{ABF6AAB9-86F1-42D4-87B1-4C005E9F96CB}" srcOrd="0" destOrd="0" presId="urn:microsoft.com/office/officeart/2005/8/layout/lProcess3"/>
    <dgm:cxn modelId="{DBCF848C-4C1B-42E8-A9B3-668606C6B8C6}" srcId="{39080650-F443-434D-B412-EE01FBDAFA79}" destId="{DCEDACAE-8166-4DAE-A33C-E347E80E0586}" srcOrd="0" destOrd="0" parTransId="{BC312529-933C-4919-8AC0-F821438A1C45}" sibTransId="{05450B70-94C4-4A7C-9D21-BB35B7A36485}"/>
    <dgm:cxn modelId="{B7DA775D-72BA-4C15-97CD-7064211148B1}" type="presOf" srcId="{60CA7EB2-91A3-4C78-9B3A-05587913185D}" destId="{6A865D80-A932-4C26-872E-2064AE7D401D}" srcOrd="0" destOrd="0" presId="urn:microsoft.com/office/officeart/2005/8/layout/lProcess3"/>
    <dgm:cxn modelId="{609999C6-1212-43F7-BDA4-1B6022E63BC7}" srcId="{23DE0A99-7E0C-413D-B562-698C72AAC538}" destId="{F55F3F23-B97C-4738-B57E-873F21836D7E}" srcOrd="2" destOrd="0" parTransId="{D8ABEAE8-BC50-4CD4-8AE6-DB32B0F99AEA}" sibTransId="{9CDF1B9E-345C-46D4-BBC1-DFE7766612C3}"/>
    <dgm:cxn modelId="{7A08B46E-83C7-4E92-82F0-557A9E47F8C6}" srcId="{23DE0A99-7E0C-413D-B562-698C72AAC538}" destId="{864DFB54-E823-4B37-80FE-9B13BEACF2B3}" srcOrd="5" destOrd="0" parTransId="{50FAE9F7-C1FB-48D2-B022-987AEDA39AA9}" sibTransId="{71BD2318-55B9-4478-A464-BCC1823CC372}"/>
    <dgm:cxn modelId="{8A2D040F-A520-4A4C-88A6-5AB1F8165875}" srcId="{23DE0A99-7E0C-413D-B562-698C72AAC538}" destId="{62779E88-C2D6-4450-8251-2D8A28422311}" srcOrd="3" destOrd="0" parTransId="{933BF865-794C-4DC7-BCAF-03DDD0D74458}" sibTransId="{9BA7AFBF-FA4C-4B7A-9FBE-E080D774CFC2}"/>
    <dgm:cxn modelId="{ED655E8C-901C-45C3-BF17-EAA36468DC2C}" type="presOf" srcId="{DCEDACAE-8166-4DAE-A33C-E347E80E0586}" destId="{087A7BE4-D771-4005-9371-8F19FEE33C76}" srcOrd="0" destOrd="0" presId="urn:microsoft.com/office/officeart/2005/8/layout/lProcess3"/>
    <dgm:cxn modelId="{09255DF1-E647-4926-B40E-6A182C59BAC3}" type="presOf" srcId="{39080650-F443-434D-B412-EE01FBDAFA79}" destId="{BDC3BF27-6737-4166-8C40-C31CEF7C10A3}" srcOrd="0" destOrd="0" presId="urn:microsoft.com/office/officeart/2005/8/layout/lProcess3"/>
    <dgm:cxn modelId="{60E9760E-ED3A-4F18-AFF9-20DC5A649F32}" srcId="{F55F3F23-B97C-4738-B57E-873F21836D7E}" destId="{10EFC61D-92C5-454B-BDDF-3BE42CEB9BBC}" srcOrd="0" destOrd="0" parTransId="{1AC53E2C-6C4E-42C0-900C-5BC485EFBF6D}" sibTransId="{CD610B82-4BFD-4BC1-BDA8-C8A3A36E4C8D}"/>
    <dgm:cxn modelId="{65DED0C8-7BCD-4B61-8957-6AC7034D75B7}" type="presOf" srcId="{314647CB-2C41-4746-8280-C3483A29FAAA}" destId="{46FA2E17-8A84-48BC-8396-C6F980A9B7CB}" srcOrd="0" destOrd="0" presId="urn:microsoft.com/office/officeart/2005/8/layout/lProcess3"/>
    <dgm:cxn modelId="{09C77866-9A42-47AA-B467-46118F52606F}" srcId="{23DE0A99-7E0C-413D-B562-698C72AAC538}" destId="{314647CB-2C41-4746-8280-C3483A29FAAA}" srcOrd="1" destOrd="0" parTransId="{C77C63D6-6582-421C-8F32-53776889F502}" sibTransId="{1E7A2C3D-E351-490C-B51B-7C6ED70C0DE3}"/>
    <dgm:cxn modelId="{A906F5E8-BE6D-46BD-8C42-123D08EB98F0}" srcId="{314647CB-2C41-4746-8280-C3483A29FAAA}" destId="{55AB8633-F7A2-459E-8635-DA0C0C6BEF5B}" srcOrd="0" destOrd="0" parTransId="{50E11842-5603-4731-9164-4E70F15E63DA}" sibTransId="{10653D31-33D0-485E-8942-653A4831DF26}"/>
    <dgm:cxn modelId="{FF88816F-C78B-4FF5-9CA4-42DBE60C8A24}" type="presOf" srcId="{864DFB54-E823-4B37-80FE-9B13BEACF2B3}" destId="{9A44EDC4-322B-45DE-965A-0540DF4A4923}" srcOrd="0" destOrd="0" presId="urn:microsoft.com/office/officeart/2005/8/layout/lProcess3"/>
    <dgm:cxn modelId="{E9F918CE-5981-42C2-83E0-A2158C545D5C}" type="presOf" srcId="{62779E88-C2D6-4450-8251-2D8A28422311}" destId="{876ABE95-E8C9-481B-87F8-AD82AC071CA9}" srcOrd="0" destOrd="0" presId="urn:microsoft.com/office/officeart/2005/8/layout/lProcess3"/>
    <dgm:cxn modelId="{96B7554C-6445-49D4-A5C4-2A53875CCA31}" type="presParOf" srcId="{BB5CEB05-9EF8-4786-AF31-E7F6AA512DF3}" destId="{20C5971C-291B-4BD5-BAD4-D2474EFD1411}" srcOrd="0" destOrd="0" presId="urn:microsoft.com/office/officeart/2005/8/layout/lProcess3"/>
    <dgm:cxn modelId="{30613E7A-D150-44E0-A212-62F3275B7839}" type="presParOf" srcId="{20C5971C-291B-4BD5-BAD4-D2474EFD1411}" destId="{BDC3BF27-6737-4166-8C40-C31CEF7C10A3}" srcOrd="0" destOrd="0" presId="urn:microsoft.com/office/officeart/2005/8/layout/lProcess3"/>
    <dgm:cxn modelId="{8D3F3C30-411C-46AA-9D43-1F70ED5A37DB}" type="presParOf" srcId="{20C5971C-291B-4BD5-BAD4-D2474EFD1411}" destId="{91F7AF20-DE2F-42E9-8515-67157823C614}" srcOrd="1" destOrd="0" presId="urn:microsoft.com/office/officeart/2005/8/layout/lProcess3"/>
    <dgm:cxn modelId="{D78AC32F-7858-42F5-A1FD-DBB41358A4B3}" type="presParOf" srcId="{20C5971C-291B-4BD5-BAD4-D2474EFD1411}" destId="{087A7BE4-D771-4005-9371-8F19FEE33C76}" srcOrd="2" destOrd="0" presId="urn:microsoft.com/office/officeart/2005/8/layout/lProcess3"/>
    <dgm:cxn modelId="{C66DA99F-A7D5-4AFB-A231-81C1590BF05D}" type="presParOf" srcId="{BB5CEB05-9EF8-4786-AF31-E7F6AA512DF3}" destId="{13568C08-EBC8-4200-A73E-ECD4C7D87892}" srcOrd="1" destOrd="0" presId="urn:microsoft.com/office/officeart/2005/8/layout/lProcess3"/>
    <dgm:cxn modelId="{EFD01780-A2F5-412E-A5EF-1FBE1CC81596}" type="presParOf" srcId="{BB5CEB05-9EF8-4786-AF31-E7F6AA512DF3}" destId="{F6054CE4-D7B1-4BCB-86A5-55DD24AF4A43}" srcOrd="2" destOrd="0" presId="urn:microsoft.com/office/officeart/2005/8/layout/lProcess3"/>
    <dgm:cxn modelId="{0E8A6CD4-A948-4429-8F98-71F937989251}" type="presParOf" srcId="{F6054CE4-D7B1-4BCB-86A5-55DD24AF4A43}" destId="{46FA2E17-8A84-48BC-8396-C6F980A9B7CB}" srcOrd="0" destOrd="0" presId="urn:microsoft.com/office/officeart/2005/8/layout/lProcess3"/>
    <dgm:cxn modelId="{04E6C161-5888-440E-956E-4DAC9ADF0BC1}" type="presParOf" srcId="{F6054CE4-D7B1-4BCB-86A5-55DD24AF4A43}" destId="{057C05C0-E586-4351-9F2D-19CADFD93E6A}" srcOrd="1" destOrd="0" presId="urn:microsoft.com/office/officeart/2005/8/layout/lProcess3"/>
    <dgm:cxn modelId="{25E9C148-78F2-413D-876E-DE457B1CE42A}" type="presParOf" srcId="{F6054CE4-D7B1-4BCB-86A5-55DD24AF4A43}" destId="{408A3875-C26B-4CD8-80DC-8CF691E3F062}" srcOrd="2" destOrd="0" presId="urn:microsoft.com/office/officeart/2005/8/layout/lProcess3"/>
    <dgm:cxn modelId="{1E824889-4113-4ADF-82E8-FB4FBB1C366A}" type="presParOf" srcId="{BB5CEB05-9EF8-4786-AF31-E7F6AA512DF3}" destId="{82BC322A-8BED-4129-BA5E-374FF2C32CD9}" srcOrd="3" destOrd="0" presId="urn:microsoft.com/office/officeart/2005/8/layout/lProcess3"/>
    <dgm:cxn modelId="{7DDE4631-CE95-49B8-9E25-26CF2DAD5DCF}" type="presParOf" srcId="{BB5CEB05-9EF8-4786-AF31-E7F6AA512DF3}" destId="{E3FC39F1-097B-449E-A11D-CA0EC5F44CB9}" srcOrd="4" destOrd="0" presId="urn:microsoft.com/office/officeart/2005/8/layout/lProcess3"/>
    <dgm:cxn modelId="{5E86A537-2D67-46C2-9AF3-4511011E7FCC}" type="presParOf" srcId="{E3FC39F1-097B-449E-A11D-CA0EC5F44CB9}" destId="{2C2716B4-E484-481C-9917-E4631CC20C85}" srcOrd="0" destOrd="0" presId="urn:microsoft.com/office/officeart/2005/8/layout/lProcess3"/>
    <dgm:cxn modelId="{DE82936B-639F-419D-9FC3-6EC92248561C}" type="presParOf" srcId="{E3FC39F1-097B-449E-A11D-CA0EC5F44CB9}" destId="{42B28E6F-4127-4A12-B06F-5043453A8C50}" srcOrd="1" destOrd="0" presId="urn:microsoft.com/office/officeart/2005/8/layout/lProcess3"/>
    <dgm:cxn modelId="{56BC1FED-B383-42B4-ADDB-31719E6A8802}" type="presParOf" srcId="{E3FC39F1-097B-449E-A11D-CA0EC5F44CB9}" destId="{87CB1FDD-BAB7-4E6F-88F2-A3AD58BA2A10}" srcOrd="2" destOrd="0" presId="urn:microsoft.com/office/officeart/2005/8/layout/lProcess3"/>
    <dgm:cxn modelId="{DA2428AF-102B-4C68-8C43-204DB11D9373}" type="presParOf" srcId="{BB5CEB05-9EF8-4786-AF31-E7F6AA512DF3}" destId="{EA945DF2-DC15-4F56-874B-BDBC627D5884}" srcOrd="5" destOrd="0" presId="urn:microsoft.com/office/officeart/2005/8/layout/lProcess3"/>
    <dgm:cxn modelId="{D944FF45-248A-460A-AFA6-9CD2D32752EA}" type="presParOf" srcId="{BB5CEB05-9EF8-4786-AF31-E7F6AA512DF3}" destId="{59C0FB0E-11C0-4123-AFC2-62B7C1E91EAF}" srcOrd="6" destOrd="0" presId="urn:microsoft.com/office/officeart/2005/8/layout/lProcess3"/>
    <dgm:cxn modelId="{E4311F91-4513-48B3-82EB-928BAA804A60}" type="presParOf" srcId="{59C0FB0E-11C0-4123-AFC2-62B7C1E91EAF}" destId="{876ABE95-E8C9-481B-87F8-AD82AC071CA9}" srcOrd="0" destOrd="0" presId="urn:microsoft.com/office/officeart/2005/8/layout/lProcess3"/>
    <dgm:cxn modelId="{620B6F98-91F2-4639-8F34-239853FEF7FC}" type="presParOf" srcId="{59C0FB0E-11C0-4123-AFC2-62B7C1E91EAF}" destId="{7F27FFC3-D71D-449A-8843-A0BA095FD371}" srcOrd="1" destOrd="0" presId="urn:microsoft.com/office/officeart/2005/8/layout/lProcess3"/>
    <dgm:cxn modelId="{D88FCB5E-B089-4BEB-A58B-02A2CF42149F}" type="presParOf" srcId="{59C0FB0E-11C0-4123-AFC2-62B7C1E91EAF}" destId="{ABF6AAB9-86F1-42D4-87B1-4C005E9F96CB}" srcOrd="2" destOrd="0" presId="urn:microsoft.com/office/officeart/2005/8/layout/lProcess3"/>
    <dgm:cxn modelId="{0AF132B4-81F0-4083-9C85-9FCB8E0FD715}" type="presParOf" srcId="{BB5CEB05-9EF8-4786-AF31-E7F6AA512DF3}" destId="{7B0BF1F8-56E1-4CB0-9E32-92D930D512E9}" srcOrd="7" destOrd="0" presId="urn:microsoft.com/office/officeart/2005/8/layout/lProcess3"/>
    <dgm:cxn modelId="{324EE29D-ED5F-4FB0-91F6-53446831AB73}" type="presParOf" srcId="{BB5CEB05-9EF8-4786-AF31-E7F6AA512DF3}" destId="{9DAF0676-54E0-42F6-B510-4A019CE5B847}" srcOrd="8" destOrd="0" presId="urn:microsoft.com/office/officeart/2005/8/layout/lProcess3"/>
    <dgm:cxn modelId="{BF165D19-63B5-4463-B32E-B5A82C6D15F8}" type="presParOf" srcId="{9DAF0676-54E0-42F6-B510-4A019CE5B847}" destId="{7DA8393B-305A-4B44-B742-8149D150056B}" srcOrd="0" destOrd="0" presId="urn:microsoft.com/office/officeart/2005/8/layout/lProcess3"/>
    <dgm:cxn modelId="{017513C3-79E7-4811-8938-B289F9A59721}" type="presParOf" srcId="{9DAF0676-54E0-42F6-B510-4A019CE5B847}" destId="{DF7B890E-3A2F-4E1E-950A-961C08C2C773}" srcOrd="1" destOrd="0" presId="urn:microsoft.com/office/officeart/2005/8/layout/lProcess3"/>
    <dgm:cxn modelId="{7ED3FBA7-72E6-4408-994D-8DCD2318958D}" type="presParOf" srcId="{9DAF0676-54E0-42F6-B510-4A019CE5B847}" destId="{00055028-EF21-4C1D-8DCC-4F304D881E59}" srcOrd="2" destOrd="0" presId="urn:microsoft.com/office/officeart/2005/8/layout/lProcess3"/>
    <dgm:cxn modelId="{B12657F5-B8C3-48F4-B800-5800C81B4520}" type="presParOf" srcId="{BB5CEB05-9EF8-4786-AF31-E7F6AA512DF3}" destId="{E83DA773-E465-4F23-9776-E198B24DF016}" srcOrd="9" destOrd="0" presId="urn:microsoft.com/office/officeart/2005/8/layout/lProcess3"/>
    <dgm:cxn modelId="{395FBD34-427E-4EB6-AC9D-2D318B854681}" type="presParOf" srcId="{BB5CEB05-9EF8-4786-AF31-E7F6AA512DF3}" destId="{686FC40A-1F12-414F-8DD7-459E304A06B0}" srcOrd="10" destOrd="0" presId="urn:microsoft.com/office/officeart/2005/8/layout/lProcess3"/>
    <dgm:cxn modelId="{D1069CE4-5908-4AC4-8D93-BFFA22889A96}" type="presParOf" srcId="{686FC40A-1F12-414F-8DD7-459E304A06B0}" destId="{9A44EDC4-322B-45DE-965A-0540DF4A4923}" srcOrd="0" destOrd="0" presId="urn:microsoft.com/office/officeart/2005/8/layout/lProcess3"/>
    <dgm:cxn modelId="{FA31F076-EA12-4EB9-A242-F30B535B69DC}" type="presParOf" srcId="{686FC40A-1F12-414F-8DD7-459E304A06B0}" destId="{F793C7B9-C0EB-4A37-92AA-ABB7FA870563}" srcOrd="1" destOrd="0" presId="urn:microsoft.com/office/officeart/2005/8/layout/lProcess3"/>
    <dgm:cxn modelId="{2D585F77-4244-457C-8E8E-2DE9FD40A431}" type="presParOf" srcId="{686FC40A-1F12-414F-8DD7-459E304A06B0}" destId="{6A865D80-A932-4C26-872E-2064AE7D401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442FC2-6C56-4143-9326-CCEABBCD94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64D6794-9CF6-41F6-A104-57E4D2A1FC1E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  <a:effectLst/>
            </a:rPr>
            <a:t>Навчальна проблема має бути пов'язана з матеріалом, що вивчається</a:t>
          </a:r>
          <a:endParaRPr lang="uk-UA" sz="2400" b="1" dirty="0">
            <a:solidFill>
              <a:schemeClr val="tx1"/>
            </a:solidFill>
            <a:effectLst/>
          </a:endParaRPr>
        </a:p>
      </dgm:t>
    </dgm:pt>
    <dgm:pt modelId="{D8634137-D611-4EFD-A2B8-6C29E939C71B}" type="parTrans" cxnId="{9C913844-1C12-4636-9CC0-AFACCBB9A67D}">
      <dgm:prSet/>
      <dgm:spPr/>
      <dgm:t>
        <a:bodyPr/>
        <a:lstStyle/>
        <a:p>
          <a:endParaRPr lang="uk-UA"/>
        </a:p>
      </dgm:t>
    </dgm:pt>
    <dgm:pt modelId="{09BDCA90-F45F-4012-B9D0-2C2C94BA7C7C}" type="sibTrans" cxnId="{9C913844-1C12-4636-9CC0-AFACCBB9A67D}">
      <dgm:prSet/>
      <dgm:spPr/>
      <dgm:t>
        <a:bodyPr/>
        <a:lstStyle/>
        <a:p>
          <a:endParaRPr lang="uk-UA"/>
        </a:p>
      </dgm:t>
    </dgm:pt>
    <dgm:pt modelId="{4B46CD79-7980-4118-A7EF-6C0B378F7A15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  <a:effectLst/>
            </a:rPr>
            <a:t>Проблеми повинні представляти пізнавальну значущість</a:t>
          </a:r>
          <a:endParaRPr lang="uk-UA" sz="2400" b="1" dirty="0">
            <a:solidFill>
              <a:schemeClr val="tx1"/>
            </a:solidFill>
            <a:effectLst/>
          </a:endParaRPr>
        </a:p>
      </dgm:t>
    </dgm:pt>
    <dgm:pt modelId="{1C52D6EA-8650-4779-AEFA-9D2B9FE5DE8F}" type="parTrans" cxnId="{02901914-4C32-4840-881E-F045742592A1}">
      <dgm:prSet/>
      <dgm:spPr/>
      <dgm:t>
        <a:bodyPr/>
        <a:lstStyle/>
        <a:p>
          <a:endParaRPr lang="uk-UA"/>
        </a:p>
      </dgm:t>
    </dgm:pt>
    <dgm:pt modelId="{A74EFBB9-5CEC-46E9-B8B4-A642B9ADA63C}" type="sibTrans" cxnId="{02901914-4C32-4840-881E-F045742592A1}">
      <dgm:prSet/>
      <dgm:spPr/>
      <dgm:t>
        <a:bodyPr/>
        <a:lstStyle/>
        <a:p>
          <a:endParaRPr lang="uk-UA"/>
        </a:p>
      </dgm:t>
    </dgm:pt>
    <dgm:pt modelId="{A12BE8C5-BC52-48AF-870B-374A37FA5D49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  <a:effectLst/>
            </a:rPr>
            <a:t>Проблемні питання повинні спиратися на колишній досвід і знання учнів</a:t>
          </a:r>
          <a:endParaRPr lang="uk-UA" sz="2400" b="1" dirty="0">
            <a:solidFill>
              <a:schemeClr val="tx1"/>
            </a:solidFill>
            <a:effectLst/>
          </a:endParaRPr>
        </a:p>
      </dgm:t>
    </dgm:pt>
    <dgm:pt modelId="{98A056E6-C2BC-48E7-9426-EF29B9F72BCB}" type="parTrans" cxnId="{75892F4A-CFCF-4BFF-A40B-A289A86D93CF}">
      <dgm:prSet/>
      <dgm:spPr/>
      <dgm:t>
        <a:bodyPr/>
        <a:lstStyle/>
        <a:p>
          <a:endParaRPr lang="uk-UA"/>
        </a:p>
      </dgm:t>
    </dgm:pt>
    <dgm:pt modelId="{214C4FFA-A742-41CB-A1EB-BDA7FAC5F47B}" type="sibTrans" cxnId="{75892F4A-CFCF-4BFF-A40B-A289A86D93CF}">
      <dgm:prSet/>
      <dgm:spPr/>
      <dgm:t>
        <a:bodyPr/>
        <a:lstStyle/>
        <a:p>
          <a:endParaRPr lang="uk-UA"/>
        </a:p>
      </dgm:t>
    </dgm:pt>
    <dgm:pt modelId="{A671F289-F085-4EA4-A95D-56E8EA6440C7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  <a:effectLst/>
            </a:rPr>
            <a:t>Основним своїм вмістом проблема повинна давати напрям пізнавальному пошуку, вказувати напрям до її рішення.</a:t>
          </a:r>
          <a:endParaRPr lang="uk-UA" sz="2400" b="1" dirty="0">
            <a:solidFill>
              <a:schemeClr val="tx1"/>
            </a:solidFill>
            <a:effectLst/>
          </a:endParaRPr>
        </a:p>
      </dgm:t>
    </dgm:pt>
    <dgm:pt modelId="{AC4D0A9F-F40E-410D-A337-2ECD5B661CE6}" type="parTrans" cxnId="{50471B85-ACDA-4070-8FE9-296C965E1462}">
      <dgm:prSet/>
      <dgm:spPr/>
      <dgm:t>
        <a:bodyPr/>
        <a:lstStyle/>
        <a:p>
          <a:endParaRPr lang="uk-UA"/>
        </a:p>
      </dgm:t>
    </dgm:pt>
    <dgm:pt modelId="{9FB6F7E2-94C5-4054-BFB9-DE1578285FE8}" type="sibTrans" cxnId="{50471B85-ACDA-4070-8FE9-296C965E1462}">
      <dgm:prSet/>
      <dgm:spPr/>
      <dgm:t>
        <a:bodyPr/>
        <a:lstStyle/>
        <a:p>
          <a:endParaRPr lang="uk-UA"/>
        </a:p>
      </dgm:t>
    </dgm:pt>
    <dgm:pt modelId="{760DBFF1-1EC2-441F-99F4-0590CED2D520}" type="pres">
      <dgm:prSet presAssocID="{C4442FC2-6C56-4143-9326-CCEABBCD94C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410B07-7399-4A4C-9CD0-5E7A46E844EF}" type="pres">
      <dgm:prSet presAssocID="{D64D6794-9CF6-41F6-A104-57E4D2A1FC1E}" presName="node" presStyleLbl="node1" presStyleIdx="0" presStyleCnt="4" custScaleX="200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AE4E56-0477-4B7F-83F4-377037BC63BA}" type="pres">
      <dgm:prSet presAssocID="{09BDCA90-F45F-4012-B9D0-2C2C94BA7C7C}" presName="sibTrans" presStyleLbl="sibTrans2D1" presStyleIdx="0" presStyleCnt="3"/>
      <dgm:spPr/>
      <dgm:t>
        <a:bodyPr/>
        <a:lstStyle/>
        <a:p>
          <a:endParaRPr lang="uk-UA"/>
        </a:p>
      </dgm:t>
    </dgm:pt>
    <dgm:pt modelId="{AFE86160-BD4C-4BE1-B0F4-549948340382}" type="pres">
      <dgm:prSet presAssocID="{09BDCA90-F45F-4012-B9D0-2C2C94BA7C7C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23F1F24C-AD15-48FB-B272-7850D2695ECC}" type="pres">
      <dgm:prSet presAssocID="{4B46CD79-7980-4118-A7EF-6C0B378F7A15}" presName="node" presStyleLbl="node1" presStyleIdx="1" presStyleCnt="4" custScaleX="200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A21F60-40B8-44E6-9822-95DCE5C14655}" type="pres">
      <dgm:prSet presAssocID="{A74EFBB9-5CEC-46E9-B8B4-A642B9ADA63C}" presName="sibTrans" presStyleLbl="sibTrans2D1" presStyleIdx="1" presStyleCnt="3"/>
      <dgm:spPr/>
      <dgm:t>
        <a:bodyPr/>
        <a:lstStyle/>
        <a:p>
          <a:endParaRPr lang="uk-UA"/>
        </a:p>
      </dgm:t>
    </dgm:pt>
    <dgm:pt modelId="{94C059C3-F601-4988-BCE9-1520B0587FC7}" type="pres">
      <dgm:prSet presAssocID="{A74EFBB9-5CEC-46E9-B8B4-A642B9ADA63C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38FACBA2-FFF1-4247-8740-63A24356A8AA}" type="pres">
      <dgm:prSet presAssocID="{A12BE8C5-BC52-48AF-870B-374A37FA5D49}" presName="node" presStyleLbl="node1" presStyleIdx="2" presStyleCnt="4" custScaleX="2000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541031-AD5C-4FB3-8244-932196B35853}" type="pres">
      <dgm:prSet presAssocID="{214C4FFA-A742-41CB-A1EB-BDA7FAC5F47B}" presName="sibTrans" presStyleLbl="sibTrans2D1" presStyleIdx="2" presStyleCnt="3"/>
      <dgm:spPr/>
      <dgm:t>
        <a:bodyPr/>
        <a:lstStyle/>
        <a:p>
          <a:endParaRPr lang="uk-UA"/>
        </a:p>
      </dgm:t>
    </dgm:pt>
    <dgm:pt modelId="{D75CB006-8A4E-4EC4-883B-805AA8BF0C3B}" type="pres">
      <dgm:prSet presAssocID="{214C4FFA-A742-41CB-A1EB-BDA7FAC5F47B}" presName="connectorText" presStyleLbl="sibTrans2D1" presStyleIdx="2" presStyleCnt="3"/>
      <dgm:spPr/>
      <dgm:t>
        <a:bodyPr/>
        <a:lstStyle/>
        <a:p>
          <a:endParaRPr lang="uk-UA"/>
        </a:p>
      </dgm:t>
    </dgm:pt>
    <dgm:pt modelId="{BBAFF347-74AB-4060-B791-2652FE0AFA75}" type="pres">
      <dgm:prSet presAssocID="{A671F289-F085-4EA4-A95D-56E8EA6440C7}" presName="node" presStyleLbl="node1" presStyleIdx="3" presStyleCnt="4" custScaleX="200048" custScaleY="1327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471B85-ACDA-4070-8FE9-296C965E1462}" srcId="{C4442FC2-6C56-4143-9326-CCEABBCD94C9}" destId="{A671F289-F085-4EA4-A95D-56E8EA6440C7}" srcOrd="3" destOrd="0" parTransId="{AC4D0A9F-F40E-410D-A337-2ECD5B661CE6}" sibTransId="{9FB6F7E2-94C5-4054-BFB9-DE1578285FE8}"/>
    <dgm:cxn modelId="{86E73D1F-4D67-498A-B07C-A5AEBCC8EB2C}" type="presOf" srcId="{09BDCA90-F45F-4012-B9D0-2C2C94BA7C7C}" destId="{FFAE4E56-0477-4B7F-83F4-377037BC63BA}" srcOrd="0" destOrd="0" presId="urn:microsoft.com/office/officeart/2005/8/layout/process2"/>
    <dgm:cxn modelId="{985CBBA6-45A0-4EB9-9AE0-890A893E514B}" type="presOf" srcId="{D64D6794-9CF6-41F6-A104-57E4D2A1FC1E}" destId="{AE410B07-7399-4A4C-9CD0-5E7A46E844EF}" srcOrd="0" destOrd="0" presId="urn:microsoft.com/office/officeart/2005/8/layout/process2"/>
    <dgm:cxn modelId="{9C913844-1C12-4636-9CC0-AFACCBB9A67D}" srcId="{C4442FC2-6C56-4143-9326-CCEABBCD94C9}" destId="{D64D6794-9CF6-41F6-A104-57E4D2A1FC1E}" srcOrd="0" destOrd="0" parTransId="{D8634137-D611-4EFD-A2B8-6C29E939C71B}" sibTransId="{09BDCA90-F45F-4012-B9D0-2C2C94BA7C7C}"/>
    <dgm:cxn modelId="{A4C79C09-A552-4AFC-8D1A-60AFC6DF2874}" type="presOf" srcId="{4B46CD79-7980-4118-A7EF-6C0B378F7A15}" destId="{23F1F24C-AD15-48FB-B272-7850D2695ECC}" srcOrd="0" destOrd="0" presId="urn:microsoft.com/office/officeart/2005/8/layout/process2"/>
    <dgm:cxn modelId="{75892F4A-CFCF-4BFF-A40B-A289A86D93CF}" srcId="{C4442FC2-6C56-4143-9326-CCEABBCD94C9}" destId="{A12BE8C5-BC52-48AF-870B-374A37FA5D49}" srcOrd="2" destOrd="0" parTransId="{98A056E6-C2BC-48E7-9426-EF29B9F72BCB}" sibTransId="{214C4FFA-A742-41CB-A1EB-BDA7FAC5F47B}"/>
    <dgm:cxn modelId="{3E9B2406-1727-4B69-B8E0-5CF542AB1C97}" type="presOf" srcId="{A671F289-F085-4EA4-A95D-56E8EA6440C7}" destId="{BBAFF347-74AB-4060-B791-2652FE0AFA75}" srcOrd="0" destOrd="0" presId="urn:microsoft.com/office/officeart/2005/8/layout/process2"/>
    <dgm:cxn modelId="{7E6C741A-A228-4B61-B594-84712C4BD776}" type="presOf" srcId="{09BDCA90-F45F-4012-B9D0-2C2C94BA7C7C}" destId="{AFE86160-BD4C-4BE1-B0F4-549948340382}" srcOrd="1" destOrd="0" presId="urn:microsoft.com/office/officeart/2005/8/layout/process2"/>
    <dgm:cxn modelId="{18E07131-61D9-4B5D-BE4F-962EF86BC9F5}" type="presOf" srcId="{A74EFBB9-5CEC-46E9-B8B4-A642B9ADA63C}" destId="{0EA21F60-40B8-44E6-9822-95DCE5C14655}" srcOrd="0" destOrd="0" presId="urn:microsoft.com/office/officeart/2005/8/layout/process2"/>
    <dgm:cxn modelId="{8199CDC8-5673-4AE2-B973-D7A8D15A31AD}" type="presOf" srcId="{A74EFBB9-5CEC-46E9-B8B4-A642B9ADA63C}" destId="{94C059C3-F601-4988-BCE9-1520B0587FC7}" srcOrd="1" destOrd="0" presId="urn:microsoft.com/office/officeart/2005/8/layout/process2"/>
    <dgm:cxn modelId="{472E57FE-61E0-4394-B045-5D215E037FF2}" type="presOf" srcId="{A12BE8C5-BC52-48AF-870B-374A37FA5D49}" destId="{38FACBA2-FFF1-4247-8740-63A24356A8AA}" srcOrd="0" destOrd="0" presId="urn:microsoft.com/office/officeart/2005/8/layout/process2"/>
    <dgm:cxn modelId="{EB6C363B-AC51-48B6-9E86-38C2BEB4B36E}" type="presOf" srcId="{214C4FFA-A742-41CB-A1EB-BDA7FAC5F47B}" destId="{6E541031-AD5C-4FB3-8244-932196B35853}" srcOrd="0" destOrd="0" presId="urn:microsoft.com/office/officeart/2005/8/layout/process2"/>
    <dgm:cxn modelId="{B559F550-F5FD-4D96-925D-49884166389E}" type="presOf" srcId="{214C4FFA-A742-41CB-A1EB-BDA7FAC5F47B}" destId="{D75CB006-8A4E-4EC4-883B-805AA8BF0C3B}" srcOrd="1" destOrd="0" presId="urn:microsoft.com/office/officeart/2005/8/layout/process2"/>
    <dgm:cxn modelId="{02901914-4C32-4840-881E-F045742592A1}" srcId="{C4442FC2-6C56-4143-9326-CCEABBCD94C9}" destId="{4B46CD79-7980-4118-A7EF-6C0B378F7A15}" srcOrd="1" destOrd="0" parTransId="{1C52D6EA-8650-4779-AEFA-9D2B9FE5DE8F}" sibTransId="{A74EFBB9-5CEC-46E9-B8B4-A642B9ADA63C}"/>
    <dgm:cxn modelId="{9EE64D1E-C23F-48E5-854C-0B4CEF3D8FA9}" type="presOf" srcId="{C4442FC2-6C56-4143-9326-CCEABBCD94C9}" destId="{760DBFF1-1EC2-441F-99F4-0590CED2D520}" srcOrd="0" destOrd="0" presId="urn:microsoft.com/office/officeart/2005/8/layout/process2"/>
    <dgm:cxn modelId="{A241DE1F-A600-4F3B-8E94-BFB5F6730B1E}" type="presParOf" srcId="{760DBFF1-1EC2-441F-99F4-0590CED2D520}" destId="{AE410B07-7399-4A4C-9CD0-5E7A46E844EF}" srcOrd="0" destOrd="0" presId="urn:microsoft.com/office/officeart/2005/8/layout/process2"/>
    <dgm:cxn modelId="{99C55F90-8D21-4AF8-B2F5-7961C7832481}" type="presParOf" srcId="{760DBFF1-1EC2-441F-99F4-0590CED2D520}" destId="{FFAE4E56-0477-4B7F-83F4-377037BC63BA}" srcOrd="1" destOrd="0" presId="urn:microsoft.com/office/officeart/2005/8/layout/process2"/>
    <dgm:cxn modelId="{4FFB845B-4CEE-4C86-A92E-5D60596510D0}" type="presParOf" srcId="{FFAE4E56-0477-4B7F-83F4-377037BC63BA}" destId="{AFE86160-BD4C-4BE1-B0F4-549948340382}" srcOrd="0" destOrd="0" presId="urn:microsoft.com/office/officeart/2005/8/layout/process2"/>
    <dgm:cxn modelId="{F5A91F45-2D37-4240-9276-E0467A27DD53}" type="presParOf" srcId="{760DBFF1-1EC2-441F-99F4-0590CED2D520}" destId="{23F1F24C-AD15-48FB-B272-7850D2695ECC}" srcOrd="2" destOrd="0" presId="urn:microsoft.com/office/officeart/2005/8/layout/process2"/>
    <dgm:cxn modelId="{F2CE9D12-C554-4BF5-B8C1-89F7E653E5EB}" type="presParOf" srcId="{760DBFF1-1EC2-441F-99F4-0590CED2D520}" destId="{0EA21F60-40B8-44E6-9822-95DCE5C14655}" srcOrd="3" destOrd="0" presId="urn:microsoft.com/office/officeart/2005/8/layout/process2"/>
    <dgm:cxn modelId="{27720D4E-D712-437A-82D9-F52729845AFD}" type="presParOf" srcId="{0EA21F60-40B8-44E6-9822-95DCE5C14655}" destId="{94C059C3-F601-4988-BCE9-1520B0587FC7}" srcOrd="0" destOrd="0" presId="urn:microsoft.com/office/officeart/2005/8/layout/process2"/>
    <dgm:cxn modelId="{90B066EE-A5D4-4B83-8FBC-286E5BDA2C1D}" type="presParOf" srcId="{760DBFF1-1EC2-441F-99F4-0590CED2D520}" destId="{38FACBA2-FFF1-4247-8740-63A24356A8AA}" srcOrd="4" destOrd="0" presId="urn:microsoft.com/office/officeart/2005/8/layout/process2"/>
    <dgm:cxn modelId="{4F1A3049-7806-4B35-82C9-670FD485E15F}" type="presParOf" srcId="{760DBFF1-1EC2-441F-99F4-0590CED2D520}" destId="{6E541031-AD5C-4FB3-8244-932196B35853}" srcOrd="5" destOrd="0" presId="urn:microsoft.com/office/officeart/2005/8/layout/process2"/>
    <dgm:cxn modelId="{EC1A550B-46B6-4B0B-9537-4C79C30D9230}" type="presParOf" srcId="{6E541031-AD5C-4FB3-8244-932196B35853}" destId="{D75CB006-8A4E-4EC4-883B-805AA8BF0C3B}" srcOrd="0" destOrd="0" presId="urn:microsoft.com/office/officeart/2005/8/layout/process2"/>
    <dgm:cxn modelId="{485482CB-1F35-4AD9-AC42-D8E1B1975727}" type="presParOf" srcId="{760DBFF1-1EC2-441F-99F4-0590CED2D520}" destId="{BBAFF347-74AB-4060-B791-2652FE0AFA7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EB5ED78-B919-4415-B44B-57CB1A131CC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763CD06-CB8A-4602-B6A7-B5A8F8CF5CE7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Паперовий вигляд</a:t>
          </a:r>
          <a:endParaRPr lang="uk-UA" b="1" dirty="0">
            <a:solidFill>
              <a:schemeClr val="tx1"/>
            </a:solidFill>
          </a:endParaRPr>
        </a:p>
      </dgm:t>
    </dgm:pt>
    <dgm:pt modelId="{2E4FE739-11E1-469C-A08C-2904862421D4}" type="parTrans" cxnId="{F1039CBE-2BEB-43BF-AE2A-9BF39C8F033B}">
      <dgm:prSet/>
      <dgm:spPr/>
      <dgm:t>
        <a:bodyPr/>
        <a:lstStyle/>
        <a:p>
          <a:endParaRPr lang="uk-UA"/>
        </a:p>
      </dgm:t>
    </dgm:pt>
    <dgm:pt modelId="{D654170E-0FF7-4AF3-B282-C610B6A7872E}" type="sibTrans" cxnId="{F1039CBE-2BEB-43BF-AE2A-9BF39C8F033B}">
      <dgm:prSet/>
      <dgm:spPr/>
      <dgm:t>
        <a:bodyPr/>
        <a:lstStyle/>
        <a:p>
          <a:endParaRPr lang="uk-UA"/>
        </a:p>
      </dgm:t>
    </dgm:pt>
    <dgm:pt modelId="{AC3A2E33-E467-4805-9F58-E074A5132854}">
      <dgm:prSet/>
      <dgm:spPr/>
      <dgm:t>
        <a:bodyPr/>
        <a:lstStyle/>
        <a:p>
          <a:pPr rtl="0"/>
          <a:r>
            <a:rPr lang="uk-UA" b="1" dirty="0" err="1" smtClean="0">
              <a:solidFill>
                <a:schemeClr val="tx1"/>
              </a:solidFill>
            </a:rPr>
            <a:t>Мультимедіа-кейс</a:t>
          </a:r>
          <a:r>
            <a:rPr lang="uk-UA" b="1" dirty="0" smtClean="0">
              <a:solidFill>
                <a:schemeClr val="tx1"/>
              </a:solidFill>
            </a:rPr>
            <a:t> та відео-кейс</a:t>
          </a:r>
          <a:endParaRPr lang="uk-UA" b="1" dirty="0">
            <a:solidFill>
              <a:schemeClr val="tx1"/>
            </a:solidFill>
          </a:endParaRPr>
        </a:p>
      </dgm:t>
    </dgm:pt>
    <dgm:pt modelId="{D3EBC20F-2489-4A4C-8E4F-1CC7B1E932F7}" type="parTrans" cxnId="{48C179EA-0851-4CFE-8A3C-65F3DD52B35F}">
      <dgm:prSet/>
      <dgm:spPr/>
      <dgm:t>
        <a:bodyPr/>
        <a:lstStyle/>
        <a:p>
          <a:endParaRPr lang="uk-UA"/>
        </a:p>
      </dgm:t>
    </dgm:pt>
    <dgm:pt modelId="{23A8D908-D398-473C-B72B-D64E8847875D}" type="sibTrans" cxnId="{48C179EA-0851-4CFE-8A3C-65F3DD52B35F}">
      <dgm:prSet/>
      <dgm:spPr/>
      <dgm:t>
        <a:bodyPr/>
        <a:lstStyle/>
        <a:p>
          <a:endParaRPr lang="uk-UA"/>
        </a:p>
      </dgm:t>
    </dgm:pt>
    <dgm:pt modelId="{A2A210F9-B198-497C-8964-F7462041C15E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(надруковані: можуть містити графіки, таблиці, ілюстрації, діаграми)</a:t>
          </a:r>
          <a:endParaRPr lang="uk-UA" b="1" dirty="0">
            <a:solidFill>
              <a:schemeClr val="tx1"/>
            </a:solidFill>
          </a:endParaRPr>
        </a:p>
      </dgm:t>
    </dgm:pt>
    <dgm:pt modelId="{4A4E018D-EF87-40CB-A34A-34BB2C4D9060}" type="parTrans" cxnId="{79A5510F-13D8-4CBB-BAB8-5761AA741898}">
      <dgm:prSet/>
      <dgm:spPr/>
      <dgm:t>
        <a:bodyPr/>
        <a:lstStyle/>
        <a:p>
          <a:endParaRPr lang="uk-UA"/>
        </a:p>
      </dgm:t>
    </dgm:pt>
    <dgm:pt modelId="{C296EAF4-0590-4AE4-9AB7-CEC48E6E264E}" type="sibTrans" cxnId="{79A5510F-13D8-4CBB-BAB8-5761AA741898}">
      <dgm:prSet/>
      <dgm:spPr/>
      <dgm:t>
        <a:bodyPr/>
        <a:lstStyle/>
        <a:p>
          <a:endParaRPr lang="uk-UA"/>
        </a:p>
      </dgm:t>
    </dgm:pt>
    <dgm:pt modelId="{E852A41E-EB79-469D-8AA5-6F9041C1B298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(може містити фільм, </a:t>
          </a:r>
          <a:r>
            <a:rPr lang="uk-UA" b="1" dirty="0" err="1" smtClean="0">
              <a:solidFill>
                <a:schemeClr val="tx1"/>
              </a:solidFill>
            </a:rPr>
            <a:t>відео-</a:t>
          </a:r>
          <a:r>
            <a:rPr lang="uk-UA" b="1" dirty="0" smtClean="0">
              <a:solidFill>
                <a:schemeClr val="tx1"/>
              </a:solidFill>
            </a:rPr>
            <a:t> чи аудіо матеріали)</a:t>
          </a:r>
          <a:endParaRPr lang="uk-UA" b="1" dirty="0">
            <a:solidFill>
              <a:schemeClr val="tx1"/>
            </a:solidFill>
          </a:endParaRPr>
        </a:p>
      </dgm:t>
    </dgm:pt>
    <dgm:pt modelId="{5B699DC1-F5CF-4132-9CF8-DC9018C7D807}" type="parTrans" cxnId="{E1B9D054-A917-4397-84AE-CCBB9C4DF917}">
      <dgm:prSet/>
      <dgm:spPr/>
      <dgm:t>
        <a:bodyPr/>
        <a:lstStyle/>
        <a:p>
          <a:endParaRPr lang="uk-UA"/>
        </a:p>
      </dgm:t>
    </dgm:pt>
    <dgm:pt modelId="{D4EAE233-C4D7-474D-802E-03A4ED76FCD9}" type="sibTrans" cxnId="{E1B9D054-A917-4397-84AE-CCBB9C4DF917}">
      <dgm:prSet/>
      <dgm:spPr/>
      <dgm:t>
        <a:bodyPr/>
        <a:lstStyle/>
        <a:p>
          <a:endParaRPr lang="uk-UA"/>
        </a:p>
      </dgm:t>
    </dgm:pt>
    <dgm:pt modelId="{267FC7BD-0961-4B28-B96A-D54ECC6802A0}" type="pres">
      <dgm:prSet presAssocID="{1EB5ED78-B919-4415-B44B-57CB1A131C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9F35B21-FA52-429E-8060-60E6333BE12C}" type="pres">
      <dgm:prSet presAssocID="{9763CD06-CB8A-4602-B6A7-B5A8F8CF5CE7}" presName="vertFlow" presStyleCnt="0"/>
      <dgm:spPr/>
    </dgm:pt>
    <dgm:pt modelId="{910F7878-6D4A-4F7F-BFA1-C9C11BD6D07B}" type="pres">
      <dgm:prSet presAssocID="{9763CD06-CB8A-4602-B6A7-B5A8F8CF5CE7}" presName="header" presStyleLbl="node1" presStyleIdx="0" presStyleCnt="2"/>
      <dgm:spPr/>
      <dgm:t>
        <a:bodyPr/>
        <a:lstStyle/>
        <a:p>
          <a:endParaRPr lang="uk-UA"/>
        </a:p>
      </dgm:t>
    </dgm:pt>
    <dgm:pt modelId="{7125B036-D568-474A-B558-E529D0A958D6}" type="pres">
      <dgm:prSet presAssocID="{4A4E018D-EF87-40CB-A34A-34BB2C4D9060}" presName="parTrans" presStyleLbl="sibTrans2D1" presStyleIdx="0" presStyleCnt="2"/>
      <dgm:spPr/>
      <dgm:t>
        <a:bodyPr/>
        <a:lstStyle/>
        <a:p>
          <a:endParaRPr lang="uk-UA"/>
        </a:p>
      </dgm:t>
    </dgm:pt>
    <dgm:pt modelId="{637ABE0E-BE10-4ED2-8095-0CECD29BE8C5}" type="pres">
      <dgm:prSet presAssocID="{A2A210F9-B198-497C-8964-F7462041C15E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7AF337-FD64-4A0B-BFD5-1F7661E371CE}" type="pres">
      <dgm:prSet presAssocID="{9763CD06-CB8A-4602-B6A7-B5A8F8CF5CE7}" presName="hSp" presStyleCnt="0"/>
      <dgm:spPr/>
    </dgm:pt>
    <dgm:pt modelId="{80D0ABA1-EC94-4500-94DD-3980A97D5CA5}" type="pres">
      <dgm:prSet presAssocID="{AC3A2E33-E467-4805-9F58-E074A5132854}" presName="vertFlow" presStyleCnt="0"/>
      <dgm:spPr/>
    </dgm:pt>
    <dgm:pt modelId="{E1571BEF-2857-4534-996A-326910A9C83C}" type="pres">
      <dgm:prSet presAssocID="{AC3A2E33-E467-4805-9F58-E074A5132854}" presName="header" presStyleLbl="node1" presStyleIdx="1" presStyleCnt="2"/>
      <dgm:spPr/>
      <dgm:t>
        <a:bodyPr/>
        <a:lstStyle/>
        <a:p>
          <a:endParaRPr lang="uk-UA"/>
        </a:p>
      </dgm:t>
    </dgm:pt>
    <dgm:pt modelId="{51DCFA38-AB1D-4075-97C7-2DF0E8C2EF01}" type="pres">
      <dgm:prSet presAssocID="{5B699DC1-F5CF-4132-9CF8-DC9018C7D807}" presName="parTrans" presStyleLbl="sibTrans2D1" presStyleIdx="1" presStyleCnt="2"/>
      <dgm:spPr/>
      <dgm:t>
        <a:bodyPr/>
        <a:lstStyle/>
        <a:p>
          <a:endParaRPr lang="uk-UA"/>
        </a:p>
      </dgm:t>
    </dgm:pt>
    <dgm:pt modelId="{9DB42D07-F382-4369-B9A0-59B8F3094952}" type="pres">
      <dgm:prSet presAssocID="{E852A41E-EB79-469D-8AA5-6F9041C1B298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C179EA-0851-4CFE-8A3C-65F3DD52B35F}" srcId="{1EB5ED78-B919-4415-B44B-57CB1A131CC1}" destId="{AC3A2E33-E467-4805-9F58-E074A5132854}" srcOrd="1" destOrd="0" parTransId="{D3EBC20F-2489-4A4C-8E4F-1CC7B1E932F7}" sibTransId="{23A8D908-D398-473C-B72B-D64E8847875D}"/>
    <dgm:cxn modelId="{F58E9C3B-25C8-43A5-9EA1-352681992F77}" type="presOf" srcId="{A2A210F9-B198-497C-8964-F7462041C15E}" destId="{637ABE0E-BE10-4ED2-8095-0CECD29BE8C5}" srcOrd="0" destOrd="0" presId="urn:microsoft.com/office/officeart/2005/8/layout/lProcess1"/>
    <dgm:cxn modelId="{9E622D09-64E1-4C4C-80CC-B36974826FD1}" type="presOf" srcId="{9763CD06-CB8A-4602-B6A7-B5A8F8CF5CE7}" destId="{910F7878-6D4A-4F7F-BFA1-C9C11BD6D07B}" srcOrd="0" destOrd="0" presId="urn:microsoft.com/office/officeart/2005/8/layout/lProcess1"/>
    <dgm:cxn modelId="{7C260E9F-CCCD-421B-91AD-01C6F563ABB8}" type="presOf" srcId="{4A4E018D-EF87-40CB-A34A-34BB2C4D9060}" destId="{7125B036-D568-474A-B558-E529D0A958D6}" srcOrd="0" destOrd="0" presId="urn:microsoft.com/office/officeart/2005/8/layout/lProcess1"/>
    <dgm:cxn modelId="{E1B9D054-A917-4397-84AE-CCBB9C4DF917}" srcId="{AC3A2E33-E467-4805-9F58-E074A5132854}" destId="{E852A41E-EB79-469D-8AA5-6F9041C1B298}" srcOrd="0" destOrd="0" parTransId="{5B699DC1-F5CF-4132-9CF8-DC9018C7D807}" sibTransId="{D4EAE233-C4D7-474D-802E-03A4ED76FCD9}"/>
    <dgm:cxn modelId="{56570E10-0E91-4360-9E98-DB8EF91C4238}" type="presOf" srcId="{E852A41E-EB79-469D-8AA5-6F9041C1B298}" destId="{9DB42D07-F382-4369-B9A0-59B8F3094952}" srcOrd="0" destOrd="0" presId="urn:microsoft.com/office/officeart/2005/8/layout/lProcess1"/>
    <dgm:cxn modelId="{89A33027-4A54-4DC3-BE2D-CCCC9BE2F1D7}" type="presOf" srcId="{AC3A2E33-E467-4805-9F58-E074A5132854}" destId="{E1571BEF-2857-4534-996A-326910A9C83C}" srcOrd="0" destOrd="0" presId="urn:microsoft.com/office/officeart/2005/8/layout/lProcess1"/>
    <dgm:cxn modelId="{7754559F-BFAC-4E04-843A-F2C24B23CF77}" type="presOf" srcId="{5B699DC1-F5CF-4132-9CF8-DC9018C7D807}" destId="{51DCFA38-AB1D-4075-97C7-2DF0E8C2EF01}" srcOrd="0" destOrd="0" presId="urn:microsoft.com/office/officeart/2005/8/layout/lProcess1"/>
    <dgm:cxn modelId="{CCB505B1-138A-4B0C-BB21-49179961C7F3}" type="presOf" srcId="{1EB5ED78-B919-4415-B44B-57CB1A131CC1}" destId="{267FC7BD-0961-4B28-B96A-D54ECC6802A0}" srcOrd="0" destOrd="0" presId="urn:microsoft.com/office/officeart/2005/8/layout/lProcess1"/>
    <dgm:cxn modelId="{F1039CBE-2BEB-43BF-AE2A-9BF39C8F033B}" srcId="{1EB5ED78-B919-4415-B44B-57CB1A131CC1}" destId="{9763CD06-CB8A-4602-B6A7-B5A8F8CF5CE7}" srcOrd="0" destOrd="0" parTransId="{2E4FE739-11E1-469C-A08C-2904862421D4}" sibTransId="{D654170E-0FF7-4AF3-B282-C610B6A7872E}"/>
    <dgm:cxn modelId="{79A5510F-13D8-4CBB-BAB8-5761AA741898}" srcId="{9763CD06-CB8A-4602-B6A7-B5A8F8CF5CE7}" destId="{A2A210F9-B198-497C-8964-F7462041C15E}" srcOrd="0" destOrd="0" parTransId="{4A4E018D-EF87-40CB-A34A-34BB2C4D9060}" sibTransId="{C296EAF4-0590-4AE4-9AB7-CEC48E6E264E}"/>
    <dgm:cxn modelId="{265286F9-4853-47EC-B0B6-D1BD7C2D581A}" type="presParOf" srcId="{267FC7BD-0961-4B28-B96A-D54ECC6802A0}" destId="{89F35B21-FA52-429E-8060-60E6333BE12C}" srcOrd="0" destOrd="0" presId="urn:microsoft.com/office/officeart/2005/8/layout/lProcess1"/>
    <dgm:cxn modelId="{2E3AA504-938F-4A8E-B389-2528C53BCA06}" type="presParOf" srcId="{89F35B21-FA52-429E-8060-60E6333BE12C}" destId="{910F7878-6D4A-4F7F-BFA1-C9C11BD6D07B}" srcOrd="0" destOrd="0" presId="urn:microsoft.com/office/officeart/2005/8/layout/lProcess1"/>
    <dgm:cxn modelId="{8D3CC043-3A10-4F1D-B51B-B826884CD148}" type="presParOf" srcId="{89F35B21-FA52-429E-8060-60E6333BE12C}" destId="{7125B036-D568-474A-B558-E529D0A958D6}" srcOrd="1" destOrd="0" presId="urn:microsoft.com/office/officeart/2005/8/layout/lProcess1"/>
    <dgm:cxn modelId="{22C7D3D9-90DE-41FB-8FB6-37F5C046B1D2}" type="presParOf" srcId="{89F35B21-FA52-429E-8060-60E6333BE12C}" destId="{637ABE0E-BE10-4ED2-8095-0CECD29BE8C5}" srcOrd="2" destOrd="0" presId="urn:microsoft.com/office/officeart/2005/8/layout/lProcess1"/>
    <dgm:cxn modelId="{85578837-4632-4C99-B791-E95E37624E99}" type="presParOf" srcId="{267FC7BD-0961-4B28-B96A-D54ECC6802A0}" destId="{397AF337-FD64-4A0B-BFD5-1F7661E371CE}" srcOrd="1" destOrd="0" presId="urn:microsoft.com/office/officeart/2005/8/layout/lProcess1"/>
    <dgm:cxn modelId="{F0C1C311-6790-4042-BF35-B111A2E26056}" type="presParOf" srcId="{267FC7BD-0961-4B28-B96A-D54ECC6802A0}" destId="{80D0ABA1-EC94-4500-94DD-3980A97D5CA5}" srcOrd="2" destOrd="0" presId="urn:microsoft.com/office/officeart/2005/8/layout/lProcess1"/>
    <dgm:cxn modelId="{90A5919B-71AD-4080-85AB-E3A88026A0AE}" type="presParOf" srcId="{80D0ABA1-EC94-4500-94DD-3980A97D5CA5}" destId="{E1571BEF-2857-4534-996A-326910A9C83C}" srcOrd="0" destOrd="0" presId="urn:microsoft.com/office/officeart/2005/8/layout/lProcess1"/>
    <dgm:cxn modelId="{7D66B813-BEEE-4AC3-8D2D-B8EBA1701228}" type="presParOf" srcId="{80D0ABA1-EC94-4500-94DD-3980A97D5CA5}" destId="{51DCFA38-AB1D-4075-97C7-2DF0E8C2EF01}" srcOrd="1" destOrd="0" presId="urn:microsoft.com/office/officeart/2005/8/layout/lProcess1"/>
    <dgm:cxn modelId="{02042B31-087A-4875-9AEF-6FDEAACD6923}" type="presParOf" srcId="{80D0ABA1-EC94-4500-94DD-3980A97D5CA5}" destId="{9DB42D07-F382-4369-B9A0-59B8F3094952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18B6E3-7684-4C0F-8CE7-37C47D63B74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272820A-85E0-4592-9678-4E07276E3D96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ситуаційного аналізу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546DC3-C246-4E4A-8402-CEEA1BE29B0C}" type="parTrans" cxnId="{1211D669-8646-4885-9E83-7B04856998DE}">
      <dgm:prSet/>
      <dgm:spPr/>
      <dgm:t>
        <a:bodyPr/>
        <a:lstStyle/>
        <a:p>
          <a:endParaRPr lang="uk-UA"/>
        </a:p>
      </dgm:t>
    </dgm:pt>
    <dgm:pt modelId="{425E16DB-FF47-4FCD-AE75-3A4EFCCA352F}" type="sibTrans" cxnId="{1211D669-8646-4885-9E83-7B04856998DE}">
      <dgm:prSet/>
      <dgm:spPr/>
      <dgm:t>
        <a:bodyPr/>
        <a:lstStyle/>
        <a:p>
          <a:endParaRPr lang="uk-UA"/>
        </a:p>
      </dgm:t>
    </dgm:pt>
    <dgm:pt modelId="{CB948332-C5C3-499F-9D96-D25578EC76EA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інциденту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63FB2A-45E4-4AC7-8C2E-CE822A103791}" type="parTrans" cxnId="{7B0A6061-9FEA-4B0F-ADBD-4F1637521D43}">
      <dgm:prSet/>
      <dgm:spPr/>
      <dgm:t>
        <a:bodyPr/>
        <a:lstStyle/>
        <a:p>
          <a:endParaRPr lang="uk-UA"/>
        </a:p>
      </dgm:t>
    </dgm:pt>
    <dgm:pt modelId="{23D71BCD-7AE9-490D-8DD7-563F2BBAB30F}" type="sibTrans" cxnId="{7B0A6061-9FEA-4B0F-ADBD-4F1637521D43}">
      <dgm:prSet/>
      <dgm:spPr/>
      <dgm:t>
        <a:bodyPr/>
        <a:lstStyle/>
        <a:p>
          <a:endParaRPr lang="uk-UA"/>
        </a:p>
      </dgm:t>
    </dgm:pt>
    <dgm:pt modelId="{B6C41631-7249-4FB1-890E-6D51D59D8635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розбору ділової кореспонденції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40F4D9-BEBA-40A2-B654-315D96766EA1}" type="parTrans" cxnId="{010D9C61-8D38-4477-9190-4B15836A7506}">
      <dgm:prSet/>
      <dgm:spPr/>
      <dgm:t>
        <a:bodyPr/>
        <a:lstStyle/>
        <a:p>
          <a:endParaRPr lang="uk-UA"/>
        </a:p>
      </dgm:t>
    </dgm:pt>
    <dgm:pt modelId="{2A212FAA-3F7A-4060-A680-D5CEC901E1FF}" type="sibTrans" cxnId="{010D9C61-8D38-4477-9190-4B15836A7506}">
      <dgm:prSet/>
      <dgm:spPr/>
      <dgm:t>
        <a:bodyPr/>
        <a:lstStyle/>
        <a:p>
          <a:endParaRPr lang="uk-UA"/>
        </a:p>
      </dgm:t>
    </dgm:pt>
    <dgm:pt modelId="{FACAE6B4-CFE5-48C8-B2BD-E651151C7B51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Ігрове проектування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4C2E3-3A67-45E6-9853-6AB2009588C5}" type="parTrans" cxnId="{3BF0DBFF-2F28-4D10-9DB1-7E0B208C33FA}">
      <dgm:prSet/>
      <dgm:spPr/>
      <dgm:t>
        <a:bodyPr/>
        <a:lstStyle/>
        <a:p>
          <a:endParaRPr lang="uk-UA"/>
        </a:p>
      </dgm:t>
    </dgm:pt>
    <dgm:pt modelId="{047EC75D-6CF2-4C38-BF3E-4AC074EED1E0}" type="sibTrans" cxnId="{3BF0DBFF-2F28-4D10-9DB1-7E0B208C33FA}">
      <dgm:prSet/>
      <dgm:spPr/>
      <dgm:t>
        <a:bodyPr/>
        <a:lstStyle/>
        <a:p>
          <a:endParaRPr lang="uk-UA"/>
        </a:p>
      </dgm:t>
    </dgm:pt>
    <dgm:pt modelId="{6CABBB74-18C7-4599-B26A-9F3CF0D1C611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ситуаційно-рольових ігор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477B89-7F78-49BD-BE9C-083E7C4A336E}" type="parTrans" cxnId="{407A0818-F869-42A7-B3D6-A4EDD58493EB}">
      <dgm:prSet/>
      <dgm:spPr/>
      <dgm:t>
        <a:bodyPr/>
        <a:lstStyle/>
        <a:p>
          <a:endParaRPr lang="uk-UA"/>
        </a:p>
      </dgm:t>
    </dgm:pt>
    <dgm:pt modelId="{62E4651E-EA65-4F83-B2DB-551B86034B12}" type="sibTrans" cxnId="{407A0818-F869-42A7-B3D6-A4EDD58493EB}">
      <dgm:prSet/>
      <dgm:spPr/>
      <dgm:t>
        <a:bodyPr/>
        <a:lstStyle/>
        <a:p>
          <a:endParaRPr lang="uk-UA"/>
        </a:p>
      </dgm:t>
    </dgm:pt>
    <dgm:pt modelId="{B0062A8F-3CBA-46FB-AA5F-628B0675D3B0}">
      <dgm:prSet custT="1"/>
      <dgm:spPr/>
      <dgm:t>
        <a:bodyPr/>
        <a:lstStyle/>
        <a:p>
          <a:pPr rtl="0"/>
          <a:r>
            <a:rPr lang="uk-UA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дискусії</a:t>
          </a:r>
          <a:endParaRPr lang="uk-UA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C57F3-5156-4692-88B3-E2814C71957A}" type="parTrans" cxnId="{1449D08A-C14E-4525-8B01-49D70B628473}">
      <dgm:prSet/>
      <dgm:spPr/>
      <dgm:t>
        <a:bodyPr/>
        <a:lstStyle/>
        <a:p>
          <a:endParaRPr lang="uk-UA"/>
        </a:p>
      </dgm:t>
    </dgm:pt>
    <dgm:pt modelId="{BC3AD053-3F8A-4A9B-AF3A-4662DD3BEFD5}" type="sibTrans" cxnId="{1449D08A-C14E-4525-8B01-49D70B628473}">
      <dgm:prSet/>
      <dgm:spPr/>
      <dgm:t>
        <a:bodyPr/>
        <a:lstStyle/>
        <a:p>
          <a:endParaRPr lang="uk-UA"/>
        </a:p>
      </dgm:t>
    </dgm:pt>
    <dgm:pt modelId="{44CB55E2-C4CF-4ED4-970D-FFCC1D193B26}">
      <dgm:prSet custT="1"/>
      <dgm:spPr/>
      <dgm:t>
        <a:bodyPr/>
        <a:lstStyle/>
        <a:p>
          <a:pPr rtl="0"/>
          <a:r>
            <a:rPr lang="uk-UA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Кейс-технологія</a:t>
          </a:r>
          <a:endParaRPr lang="uk-UA" sz="2800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03809-4057-4128-9FA4-1A48BA1B20CA}" type="parTrans" cxnId="{A75790A7-BAC3-427D-8DAC-E44F0D60E060}">
      <dgm:prSet/>
      <dgm:spPr/>
      <dgm:t>
        <a:bodyPr/>
        <a:lstStyle/>
        <a:p>
          <a:endParaRPr lang="uk-UA"/>
        </a:p>
      </dgm:t>
    </dgm:pt>
    <dgm:pt modelId="{D6324C6B-30E6-40EA-B90D-FF497F6E429B}" type="sibTrans" cxnId="{A75790A7-BAC3-427D-8DAC-E44F0D60E060}">
      <dgm:prSet/>
      <dgm:spPr/>
      <dgm:t>
        <a:bodyPr/>
        <a:lstStyle/>
        <a:p>
          <a:endParaRPr lang="uk-UA"/>
        </a:p>
      </dgm:t>
    </dgm:pt>
    <dgm:pt modelId="{FB055AE9-F222-4971-BCCB-AF4D3B435FD2}" type="pres">
      <dgm:prSet presAssocID="{1F18B6E3-7684-4C0F-8CE7-37C47D63B7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D502DA8-DBE8-4A91-B3E7-07749621BB09}" type="pres">
      <dgm:prSet presAssocID="{44CB55E2-C4CF-4ED4-970D-FFCC1D193B26}" presName="centerShape" presStyleLbl="node0" presStyleIdx="0" presStyleCnt="1" custScaleX="153008" custScaleY="129254"/>
      <dgm:spPr/>
      <dgm:t>
        <a:bodyPr/>
        <a:lstStyle/>
        <a:p>
          <a:endParaRPr lang="uk-UA"/>
        </a:p>
      </dgm:t>
    </dgm:pt>
    <dgm:pt modelId="{6EFACA6C-6E74-4421-9EDE-2F30310E65B0}" type="pres">
      <dgm:prSet presAssocID="{01546DC3-C246-4E4A-8402-CEEA1BE29B0C}" presName="Name9" presStyleLbl="parChTrans1D2" presStyleIdx="0" presStyleCnt="6"/>
      <dgm:spPr/>
      <dgm:t>
        <a:bodyPr/>
        <a:lstStyle/>
        <a:p>
          <a:endParaRPr lang="uk-UA"/>
        </a:p>
      </dgm:t>
    </dgm:pt>
    <dgm:pt modelId="{65902041-9D5F-4333-A8C2-CD15B110B696}" type="pres">
      <dgm:prSet presAssocID="{01546DC3-C246-4E4A-8402-CEEA1BE29B0C}" presName="connTx" presStyleLbl="parChTrans1D2" presStyleIdx="0" presStyleCnt="6"/>
      <dgm:spPr/>
      <dgm:t>
        <a:bodyPr/>
        <a:lstStyle/>
        <a:p>
          <a:endParaRPr lang="uk-UA"/>
        </a:p>
      </dgm:t>
    </dgm:pt>
    <dgm:pt modelId="{1A662231-B8EE-4E55-B3DB-5CC7F07C9D2C}" type="pres">
      <dgm:prSet presAssocID="{5272820A-85E0-4592-9678-4E07276E3D96}" presName="node" presStyleLbl="node1" presStyleIdx="0" presStyleCnt="6" custScaleX="153008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11E6EC-8215-4581-83B5-8F30D63F840E}" type="pres">
      <dgm:prSet presAssocID="{5063FB2A-45E4-4AC7-8C2E-CE822A103791}" presName="Name9" presStyleLbl="parChTrans1D2" presStyleIdx="1" presStyleCnt="6"/>
      <dgm:spPr/>
      <dgm:t>
        <a:bodyPr/>
        <a:lstStyle/>
        <a:p>
          <a:endParaRPr lang="uk-UA"/>
        </a:p>
      </dgm:t>
    </dgm:pt>
    <dgm:pt modelId="{8D1E5F1C-FA55-4F3C-A3F0-6A04F95004D6}" type="pres">
      <dgm:prSet presAssocID="{5063FB2A-45E4-4AC7-8C2E-CE822A103791}" presName="connTx" presStyleLbl="parChTrans1D2" presStyleIdx="1" presStyleCnt="6"/>
      <dgm:spPr/>
      <dgm:t>
        <a:bodyPr/>
        <a:lstStyle/>
        <a:p>
          <a:endParaRPr lang="uk-UA"/>
        </a:p>
      </dgm:t>
    </dgm:pt>
    <dgm:pt modelId="{D284BB02-30F1-43D9-87A4-9A5D191FEB7D}" type="pres">
      <dgm:prSet presAssocID="{CB948332-C5C3-499F-9D96-D25578EC76EA}" presName="node" presStyleLbl="node1" presStyleIdx="1" presStyleCnt="6" custScaleX="153008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8EC85A-3452-49B2-BBC3-97C773D1D288}" type="pres">
      <dgm:prSet presAssocID="{E340F4D9-BEBA-40A2-B654-315D96766EA1}" presName="Name9" presStyleLbl="parChTrans1D2" presStyleIdx="2" presStyleCnt="6"/>
      <dgm:spPr/>
      <dgm:t>
        <a:bodyPr/>
        <a:lstStyle/>
        <a:p>
          <a:endParaRPr lang="uk-UA"/>
        </a:p>
      </dgm:t>
    </dgm:pt>
    <dgm:pt modelId="{92C066CB-67DB-4BD2-9414-ED596BC6E8AD}" type="pres">
      <dgm:prSet presAssocID="{E340F4D9-BEBA-40A2-B654-315D96766EA1}" presName="connTx" presStyleLbl="parChTrans1D2" presStyleIdx="2" presStyleCnt="6"/>
      <dgm:spPr/>
      <dgm:t>
        <a:bodyPr/>
        <a:lstStyle/>
        <a:p>
          <a:endParaRPr lang="uk-UA"/>
        </a:p>
      </dgm:t>
    </dgm:pt>
    <dgm:pt modelId="{4B047B4C-7930-4740-A9FA-ACDCDA9244D2}" type="pres">
      <dgm:prSet presAssocID="{B6C41631-7249-4FB1-890E-6D51D59D8635}" presName="node" presStyleLbl="node1" presStyleIdx="2" presStyleCnt="6" custScaleX="158645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5C77E1-8828-475D-A51D-0F43F6A05C78}" type="pres">
      <dgm:prSet presAssocID="{F194C2E3-3A67-45E6-9853-6AB2009588C5}" presName="Name9" presStyleLbl="parChTrans1D2" presStyleIdx="3" presStyleCnt="6"/>
      <dgm:spPr/>
      <dgm:t>
        <a:bodyPr/>
        <a:lstStyle/>
        <a:p>
          <a:endParaRPr lang="uk-UA"/>
        </a:p>
      </dgm:t>
    </dgm:pt>
    <dgm:pt modelId="{77DD6A50-84A9-4D83-9390-C578D7290B38}" type="pres">
      <dgm:prSet presAssocID="{F194C2E3-3A67-45E6-9853-6AB2009588C5}" presName="connTx" presStyleLbl="parChTrans1D2" presStyleIdx="3" presStyleCnt="6"/>
      <dgm:spPr/>
      <dgm:t>
        <a:bodyPr/>
        <a:lstStyle/>
        <a:p>
          <a:endParaRPr lang="uk-UA"/>
        </a:p>
      </dgm:t>
    </dgm:pt>
    <dgm:pt modelId="{F25F3BDA-841A-4EEC-A181-E4AAB6836546}" type="pres">
      <dgm:prSet presAssocID="{FACAE6B4-CFE5-48C8-B2BD-E651151C7B51}" presName="node" presStyleLbl="node1" presStyleIdx="3" presStyleCnt="6" custScaleX="153008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BC0AE-9C0D-4F3B-9B9F-BF519292BB4D}" type="pres">
      <dgm:prSet presAssocID="{1E477B89-7F78-49BD-BE9C-083E7C4A336E}" presName="Name9" presStyleLbl="parChTrans1D2" presStyleIdx="4" presStyleCnt="6"/>
      <dgm:spPr/>
      <dgm:t>
        <a:bodyPr/>
        <a:lstStyle/>
        <a:p>
          <a:endParaRPr lang="uk-UA"/>
        </a:p>
      </dgm:t>
    </dgm:pt>
    <dgm:pt modelId="{E335AAE5-D21D-406A-8A42-3F64484B9E88}" type="pres">
      <dgm:prSet presAssocID="{1E477B89-7F78-49BD-BE9C-083E7C4A336E}" presName="connTx" presStyleLbl="parChTrans1D2" presStyleIdx="4" presStyleCnt="6"/>
      <dgm:spPr/>
      <dgm:t>
        <a:bodyPr/>
        <a:lstStyle/>
        <a:p>
          <a:endParaRPr lang="uk-UA"/>
        </a:p>
      </dgm:t>
    </dgm:pt>
    <dgm:pt modelId="{974F4579-AECA-4F53-AC20-C4DFB1ACF9D2}" type="pres">
      <dgm:prSet presAssocID="{6CABBB74-18C7-4599-B26A-9F3CF0D1C611}" presName="node" presStyleLbl="node1" presStyleIdx="4" presStyleCnt="6" custScaleX="153008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49F33B-2514-4C4A-B9D3-B0A4CF31D113}" type="pres">
      <dgm:prSet presAssocID="{589C57F3-5156-4692-88B3-E2814C71957A}" presName="Name9" presStyleLbl="parChTrans1D2" presStyleIdx="5" presStyleCnt="6"/>
      <dgm:spPr/>
      <dgm:t>
        <a:bodyPr/>
        <a:lstStyle/>
        <a:p>
          <a:endParaRPr lang="uk-UA"/>
        </a:p>
      </dgm:t>
    </dgm:pt>
    <dgm:pt modelId="{CC23A01F-4B74-4421-BE77-6E72C249270E}" type="pres">
      <dgm:prSet presAssocID="{589C57F3-5156-4692-88B3-E2814C71957A}" presName="connTx" presStyleLbl="parChTrans1D2" presStyleIdx="5" presStyleCnt="6"/>
      <dgm:spPr/>
      <dgm:t>
        <a:bodyPr/>
        <a:lstStyle/>
        <a:p>
          <a:endParaRPr lang="uk-UA"/>
        </a:p>
      </dgm:t>
    </dgm:pt>
    <dgm:pt modelId="{DFCB8C9A-890A-45F7-A9CB-F3A6CAC975DE}" type="pres">
      <dgm:prSet presAssocID="{B0062A8F-3CBA-46FB-AA5F-628B0675D3B0}" presName="node" presStyleLbl="node1" presStyleIdx="5" presStyleCnt="6" custScaleX="153008" custScaleY="129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B1EDE8-B619-4D30-933D-9B036F949DA7}" type="presOf" srcId="{E340F4D9-BEBA-40A2-B654-315D96766EA1}" destId="{92C066CB-67DB-4BD2-9414-ED596BC6E8AD}" srcOrd="1" destOrd="0" presId="urn:microsoft.com/office/officeart/2005/8/layout/radial1"/>
    <dgm:cxn modelId="{626902AB-013C-4C95-B283-A3E01CAF34C2}" type="presOf" srcId="{589C57F3-5156-4692-88B3-E2814C71957A}" destId="{CC23A01F-4B74-4421-BE77-6E72C249270E}" srcOrd="1" destOrd="0" presId="urn:microsoft.com/office/officeart/2005/8/layout/radial1"/>
    <dgm:cxn modelId="{3BF0DBFF-2F28-4D10-9DB1-7E0B208C33FA}" srcId="{44CB55E2-C4CF-4ED4-970D-FFCC1D193B26}" destId="{FACAE6B4-CFE5-48C8-B2BD-E651151C7B51}" srcOrd="3" destOrd="0" parTransId="{F194C2E3-3A67-45E6-9853-6AB2009588C5}" sibTransId="{047EC75D-6CF2-4C38-BF3E-4AC074EED1E0}"/>
    <dgm:cxn modelId="{74140EE5-D998-4B5B-9F6E-13ADEBD2A8DB}" type="presOf" srcId="{FACAE6B4-CFE5-48C8-B2BD-E651151C7B51}" destId="{F25F3BDA-841A-4EEC-A181-E4AAB6836546}" srcOrd="0" destOrd="0" presId="urn:microsoft.com/office/officeart/2005/8/layout/radial1"/>
    <dgm:cxn modelId="{9C28CCC8-C073-4131-879B-E48C301BF7BB}" type="presOf" srcId="{CB948332-C5C3-499F-9D96-D25578EC76EA}" destId="{D284BB02-30F1-43D9-87A4-9A5D191FEB7D}" srcOrd="0" destOrd="0" presId="urn:microsoft.com/office/officeart/2005/8/layout/radial1"/>
    <dgm:cxn modelId="{407A0818-F869-42A7-B3D6-A4EDD58493EB}" srcId="{44CB55E2-C4CF-4ED4-970D-FFCC1D193B26}" destId="{6CABBB74-18C7-4599-B26A-9F3CF0D1C611}" srcOrd="4" destOrd="0" parTransId="{1E477B89-7F78-49BD-BE9C-083E7C4A336E}" sibTransId="{62E4651E-EA65-4F83-B2DB-551B86034B12}"/>
    <dgm:cxn modelId="{50589C5A-FB7F-47DA-BA03-80DD5D4DDD5C}" type="presOf" srcId="{44CB55E2-C4CF-4ED4-970D-FFCC1D193B26}" destId="{6D502DA8-DBE8-4A91-B3E7-07749621BB09}" srcOrd="0" destOrd="0" presId="urn:microsoft.com/office/officeart/2005/8/layout/radial1"/>
    <dgm:cxn modelId="{719D70EE-1322-4B72-8A24-0348239C5BCA}" type="presOf" srcId="{F194C2E3-3A67-45E6-9853-6AB2009588C5}" destId="{8F5C77E1-8828-475D-A51D-0F43F6A05C78}" srcOrd="0" destOrd="0" presId="urn:microsoft.com/office/officeart/2005/8/layout/radial1"/>
    <dgm:cxn modelId="{7B0A6061-9FEA-4B0F-ADBD-4F1637521D43}" srcId="{44CB55E2-C4CF-4ED4-970D-FFCC1D193B26}" destId="{CB948332-C5C3-499F-9D96-D25578EC76EA}" srcOrd="1" destOrd="0" parTransId="{5063FB2A-45E4-4AC7-8C2E-CE822A103791}" sibTransId="{23D71BCD-7AE9-490D-8DD7-563F2BBAB30F}"/>
    <dgm:cxn modelId="{97E7CFDD-3868-41A2-9FBE-998922508DFE}" type="presOf" srcId="{1E477B89-7F78-49BD-BE9C-083E7C4A336E}" destId="{A91BC0AE-9C0D-4F3B-9B9F-BF519292BB4D}" srcOrd="0" destOrd="0" presId="urn:microsoft.com/office/officeart/2005/8/layout/radial1"/>
    <dgm:cxn modelId="{1211D669-8646-4885-9E83-7B04856998DE}" srcId="{44CB55E2-C4CF-4ED4-970D-FFCC1D193B26}" destId="{5272820A-85E0-4592-9678-4E07276E3D96}" srcOrd="0" destOrd="0" parTransId="{01546DC3-C246-4E4A-8402-CEEA1BE29B0C}" sibTransId="{425E16DB-FF47-4FCD-AE75-3A4EFCCA352F}"/>
    <dgm:cxn modelId="{19BD7E21-6064-491A-8387-5D6A1B3B5CAA}" type="presOf" srcId="{589C57F3-5156-4692-88B3-E2814C71957A}" destId="{3849F33B-2514-4C4A-B9D3-B0A4CF31D113}" srcOrd="0" destOrd="0" presId="urn:microsoft.com/office/officeart/2005/8/layout/radial1"/>
    <dgm:cxn modelId="{6CAB30B3-C9B3-4D44-AB5F-A51DE2A885FD}" type="presOf" srcId="{E340F4D9-BEBA-40A2-B654-315D96766EA1}" destId="{BB8EC85A-3452-49B2-BBC3-97C773D1D288}" srcOrd="0" destOrd="0" presId="urn:microsoft.com/office/officeart/2005/8/layout/radial1"/>
    <dgm:cxn modelId="{8815F776-9773-4154-92E8-ED82DF70DAF4}" type="presOf" srcId="{5063FB2A-45E4-4AC7-8C2E-CE822A103791}" destId="{8D1E5F1C-FA55-4F3C-A3F0-6A04F95004D6}" srcOrd="1" destOrd="0" presId="urn:microsoft.com/office/officeart/2005/8/layout/radial1"/>
    <dgm:cxn modelId="{010D9C61-8D38-4477-9190-4B15836A7506}" srcId="{44CB55E2-C4CF-4ED4-970D-FFCC1D193B26}" destId="{B6C41631-7249-4FB1-890E-6D51D59D8635}" srcOrd="2" destOrd="0" parTransId="{E340F4D9-BEBA-40A2-B654-315D96766EA1}" sibTransId="{2A212FAA-3F7A-4060-A680-D5CEC901E1FF}"/>
    <dgm:cxn modelId="{780B683E-AF99-42E2-AB45-B1A4A02D3334}" type="presOf" srcId="{01546DC3-C246-4E4A-8402-CEEA1BE29B0C}" destId="{6EFACA6C-6E74-4421-9EDE-2F30310E65B0}" srcOrd="0" destOrd="0" presId="urn:microsoft.com/office/officeart/2005/8/layout/radial1"/>
    <dgm:cxn modelId="{A1FE3C69-27A1-45E0-B066-9B934FFA2F54}" type="presOf" srcId="{B6C41631-7249-4FB1-890E-6D51D59D8635}" destId="{4B047B4C-7930-4740-A9FA-ACDCDA9244D2}" srcOrd="0" destOrd="0" presId="urn:microsoft.com/office/officeart/2005/8/layout/radial1"/>
    <dgm:cxn modelId="{A75790A7-BAC3-427D-8DAC-E44F0D60E060}" srcId="{1F18B6E3-7684-4C0F-8CE7-37C47D63B74F}" destId="{44CB55E2-C4CF-4ED4-970D-FFCC1D193B26}" srcOrd="0" destOrd="0" parTransId="{AA003809-4057-4128-9FA4-1A48BA1B20CA}" sibTransId="{D6324C6B-30E6-40EA-B90D-FF497F6E429B}"/>
    <dgm:cxn modelId="{2064005E-2927-44EF-B087-86F2FC41C592}" type="presOf" srcId="{5063FB2A-45E4-4AC7-8C2E-CE822A103791}" destId="{6911E6EC-8215-4581-83B5-8F30D63F840E}" srcOrd="0" destOrd="0" presId="urn:microsoft.com/office/officeart/2005/8/layout/radial1"/>
    <dgm:cxn modelId="{33814204-8F78-42E8-989C-735A59E37933}" type="presOf" srcId="{5272820A-85E0-4592-9678-4E07276E3D96}" destId="{1A662231-B8EE-4E55-B3DB-5CC7F07C9D2C}" srcOrd="0" destOrd="0" presId="urn:microsoft.com/office/officeart/2005/8/layout/radial1"/>
    <dgm:cxn modelId="{4A00C8F9-29E1-4B73-B921-B0C209DA3D25}" type="presOf" srcId="{F194C2E3-3A67-45E6-9853-6AB2009588C5}" destId="{77DD6A50-84A9-4D83-9390-C578D7290B38}" srcOrd="1" destOrd="0" presId="urn:microsoft.com/office/officeart/2005/8/layout/radial1"/>
    <dgm:cxn modelId="{49CC7184-EB5C-4187-ACCA-DD8A039337B7}" type="presOf" srcId="{1F18B6E3-7684-4C0F-8CE7-37C47D63B74F}" destId="{FB055AE9-F222-4971-BCCB-AF4D3B435FD2}" srcOrd="0" destOrd="0" presId="urn:microsoft.com/office/officeart/2005/8/layout/radial1"/>
    <dgm:cxn modelId="{09A2078F-7A7B-41AB-9CD6-6AA14E613773}" type="presOf" srcId="{6CABBB74-18C7-4599-B26A-9F3CF0D1C611}" destId="{974F4579-AECA-4F53-AC20-C4DFB1ACF9D2}" srcOrd="0" destOrd="0" presId="urn:microsoft.com/office/officeart/2005/8/layout/radial1"/>
    <dgm:cxn modelId="{9A2FB128-143A-4B23-A60B-07D25F2A4B0D}" type="presOf" srcId="{1E477B89-7F78-49BD-BE9C-083E7C4A336E}" destId="{E335AAE5-D21D-406A-8A42-3F64484B9E88}" srcOrd="1" destOrd="0" presId="urn:microsoft.com/office/officeart/2005/8/layout/radial1"/>
    <dgm:cxn modelId="{8330910F-6864-42B2-AC63-FCB1D8337F96}" type="presOf" srcId="{B0062A8F-3CBA-46FB-AA5F-628B0675D3B0}" destId="{DFCB8C9A-890A-45F7-A9CB-F3A6CAC975DE}" srcOrd="0" destOrd="0" presId="urn:microsoft.com/office/officeart/2005/8/layout/radial1"/>
    <dgm:cxn modelId="{1449D08A-C14E-4525-8B01-49D70B628473}" srcId="{44CB55E2-C4CF-4ED4-970D-FFCC1D193B26}" destId="{B0062A8F-3CBA-46FB-AA5F-628B0675D3B0}" srcOrd="5" destOrd="0" parTransId="{589C57F3-5156-4692-88B3-E2814C71957A}" sibTransId="{BC3AD053-3F8A-4A9B-AF3A-4662DD3BEFD5}"/>
    <dgm:cxn modelId="{8C998800-42DA-48FA-BC63-113AC887F7D2}" type="presOf" srcId="{01546DC3-C246-4E4A-8402-CEEA1BE29B0C}" destId="{65902041-9D5F-4333-A8C2-CD15B110B696}" srcOrd="1" destOrd="0" presId="urn:microsoft.com/office/officeart/2005/8/layout/radial1"/>
    <dgm:cxn modelId="{191F145C-A39E-4876-BF32-90ACC191EF1D}" type="presParOf" srcId="{FB055AE9-F222-4971-BCCB-AF4D3B435FD2}" destId="{6D502DA8-DBE8-4A91-B3E7-07749621BB09}" srcOrd="0" destOrd="0" presId="urn:microsoft.com/office/officeart/2005/8/layout/radial1"/>
    <dgm:cxn modelId="{D916F5B4-282F-4DAE-831A-08CD8A213759}" type="presParOf" srcId="{FB055AE9-F222-4971-BCCB-AF4D3B435FD2}" destId="{6EFACA6C-6E74-4421-9EDE-2F30310E65B0}" srcOrd="1" destOrd="0" presId="urn:microsoft.com/office/officeart/2005/8/layout/radial1"/>
    <dgm:cxn modelId="{7E3924BC-FD62-43F4-920E-D05FF72DEF55}" type="presParOf" srcId="{6EFACA6C-6E74-4421-9EDE-2F30310E65B0}" destId="{65902041-9D5F-4333-A8C2-CD15B110B696}" srcOrd="0" destOrd="0" presId="urn:microsoft.com/office/officeart/2005/8/layout/radial1"/>
    <dgm:cxn modelId="{1441D0FF-5A6F-4508-8541-E57FB64CBA29}" type="presParOf" srcId="{FB055AE9-F222-4971-BCCB-AF4D3B435FD2}" destId="{1A662231-B8EE-4E55-B3DB-5CC7F07C9D2C}" srcOrd="2" destOrd="0" presId="urn:microsoft.com/office/officeart/2005/8/layout/radial1"/>
    <dgm:cxn modelId="{21ABBE3F-C012-4913-9EAF-2E217861681D}" type="presParOf" srcId="{FB055AE9-F222-4971-BCCB-AF4D3B435FD2}" destId="{6911E6EC-8215-4581-83B5-8F30D63F840E}" srcOrd="3" destOrd="0" presId="urn:microsoft.com/office/officeart/2005/8/layout/radial1"/>
    <dgm:cxn modelId="{EF389EAB-8AEA-49AA-89EC-1699FE1126BC}" type="presParOf" srcId="{6911E6EC-8215-4581-83B5-8F30D63F840E}" destId="{8D1E5F1C-FA55-4F3C-A3F0-6A04F95004D6}" srcOrd="0" destOrd="0" presId="urn:microsoft.com/office/officeart/2005/8/layout/radial1"/>
    <dgm:cxn modelId="{5C216E9D-81DB-47F5-AFD8-DE485C346384}" type="presParOf" srcId="{FB055AE9-F222-4971-BCCB-AF4D3B435FD2}" destId="{D284BB02-30F1-43D9-87A4-9A5D191FEB7D}" srcOrd="4" destOrd="0" presId="urn:microsoft.com/office/officeart/2005/8/layout/radial1"/>
    <dgm:cxn modelId="{43E2F150-F419-4B4B-A1E3-1B1E485BEFBC}" type="presParOf" srcId="{FB055AE9-F222-4971-BCCB-AF4D3B435FD2}" destId="{BB8EC85A-3452-49B2-BBC3-97C773D1D288}" srcOrd="5" destOrd="0" presId="urn:microsoft.com/office/officeart/2005/8/layout/radial1"/>
    <dgm:cxn modelId="{439895F6-3975-488B-A215-C12A9E81286D}" type="presParOf" srcId="{BB8EC85A-3452-49B2-BBC3-97C773D1D288}" destId="{92C066CB-67DB-4BD2-9414-ED596BC6E8AD}" srcOrd="0" destOrd="0" presId="urn:microsoft.com/office/officeart/2005/8/layout/radial1"/>
    <dgm:cxn modelId="{86FD7441-D5C1-43D7-8DC3-D82EDB37856B}" type="presParOf" srcId="{FB055AE9-F222-4971-BCCB-AF4D3B435FD2}" destId="{4B047B4C-7930-4740-A9FA-ACDCDA9244D2}" srcOrd="6" destOrd="0" presId="urn:microsoft.com/office/officeart/2005/8/layout/radial1"/>
    <dgm:cxn modelId="{44F027E0-ED6F-4974-BA41-D9758D62DBBA}" type="presParOf" srcId="{FB055AE9-F222-4971-BCCB-AF4D3B435FD2}" destId="{8F5C77E1-8828-475D-A51D-0F43F6A05C78}" srcOrd="7" destOrd="0" presId="urn:microsoft.com/office/officeart/2005/8/layout/radial1"/>
    <dgm:cxn modelId="{17E7FDE3-CAE5-491A-99A6-6DCB8260C2F7}" type="presParOf" srcId="{8F5C77E1-8828-475D-A51D-0F43F6A05C78}" destId="{77DD6A50-84A9-4D83-9390-C578D7290B38}" srcOrd="0" destOrd="0" presId="urn:microsoft.com/office/officeart/2005/8/layout/radial1"/>
    <dgm:cxn modelId="{6C85AE4D-36C5-4F43-B418-A53DA9DCDF49}" type="presParOf" srcId="{FB055AE9-F222-4971-BCCB-AF4D3B435FD2}" destId="{F25F3BDA-841A-4EEC-A181-E4AAB6836546}" srcOrd="8" destOrd="0" presId="urn:microsoft.com/office/officeart/2005/8/layout/radial1"/>
    <dgm:cxn modelId="{2E2FD1C5-0CDE-493A-8787-61BE3F037834}" type="presParOf" srcId="{FB055AE9-F222-4971-BCCB-AF4D3B435FD2}" destId="{A91BC0AE-9C0D-4F3B-9B9F-BF519292BB4D}" srcOrd="9" destOrd="0" presId="urn:microsoft.com/office/officeart/2005/8/layout/radial1"/>
    <dgm:cxn modelId="{3EB39AE4-24FE-4969-A705-F1F98437A3E3}" type="presParOf" srcId="{A91BC0AE-9C0D-4F3B-9B9F-BF519292BB4D}" destId="{E335AAE5-D21D-406A-8A42-3F64484B9E88}" srcOrd="0" destOrd="0" presId="urn:microsoft.com/office/officeart/2005/8/layout/radial1"/>
    <dgm:cxn modelId="{25E753A5-C38C-489C-81EE-048EED425EFC}" type="presParOf" srcId="{FB055AE9-F222-4971-BCCB-AF4D3B435FD2}" destId="{974F4579-AECA-4F53-AC20-C4DFB1ACF9D2}" srcOrd="10" destOrd="0" presId="urn:microsoft.com/office/officeart/2005/8/layout/radial1"/>
    <dgm:cxn modelId="{A4C9D039-FD09-4ED9-8F57-5D0B99C406A5}" type="presParOf" srcId="{FB055AE9-F222-4971-BCCB-AF4D3B435FD2}" destId="{3849F33B-2514-4C4A-B9D3-B0A4CF31D113}" srcOrd="11" destOrd="0" presId="urn:microsoft.com/office/officeart/2005/8/layout/radial1"/>
    <dgm:cxn modelId="{BD599BC6-51D9-4598-9E3E-1156900F2179}" type="presParOf" srcId="{3849F33B-2514-4C4A-B9D3-B0A4CF31D113}" destId="{CC23A01F-4B74-4421-BE77-6E72C249270E}" srcOrd="0" destOrd="0" presId="urn:microsoft.com/office/officeart/2005/8/layout/radial1"/>
    <dgm:cxn modelId="{CD7EFCA9-6830-40BE-9D14-5F6B6B58A727}" type="presParOf" srcId="{FB055AE9-F222-4971-BCCB-AF4D3B435FD2}" destId="{DFCB8C9A-890A-45F7-A9CB-F3A6CAC975D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453907-FAC7-4485-AB2A-D7C1A7D938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217F28-7CA3-4851-879A-68EF7B4F3383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 методу:</a:t>
          </a:r>
          <a:endParaRPr lang="uk-UA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C749E-D3DD-41CB-B67F-BB119687ABF1}" type="parTrans" cxnId="{92D845EC-0C89-4934-9434-70BCFE0CEFF1}">
      <dgm:prSet/>
      <dgm:spPr/>
      <dgm:t>
        <a:bodyPr/>
        <a:lstStyle/>
        <a:p>
          <a:endParaRPr lang="uk-UA"/>
        </a:p>
      </dgm:t>
    </dgm:pt>
    <dgm:pt modelId="{C54B0909-D59C-4375-B86C-CE39C6C55B6A}" type="sibTrans" cxnId="{92D845EC-0C89-4934-9434-70BCFE0CEFF1}">
      <dgm:prSet/>
      <dgm:spPr/>
      <dgm:t>
        <a:bodyPr/>
        <a:lstStyle/>
        <a:p>
          <a:endParaRPr lang="uk-UA"/>
        </a:p>
      </dgm:t>
    </dgm:pt>
    <dgm:pt modelId="{A30FD434-37B5-44AA-99D0-47C0B4F5B0DC}">
      <dgm:prSet/>
      <dgm:spPr/>
      <dgm:t>
        <a:bodyPr/>
        <a:lstStyle/>
        <a:p>
          <a:pPr rtl="0"/>
          <a:r>
            <a:rPr lang="uk-UA" b="1" dirty="0" smtClean="0"/>
            <a:t>спільними зусиллями групи учнів проаналізувати виникаючу ситуацію;</a:t>
          </a:r>
          <a:endParaRPr lang="uk-UA" b="1" dirty="0"/>
        </a:p>
      </dgm:t>
    </dgm:pt>
    <dgm:pt modelId="{F1115C66-AA1F-4EA6-A2FC-2DC0C9784351}" type="parTrans" cxnId="{51F7F77C-A682-4BC4-B2F5-82AE1F647717}">
      <dgm:prSet/>
      <dgm:spPr/>
      <dgm:t>
        <a:bodyPr/>
        <a:lstStyle/>
        <a:p>
          <a:endParaRPr lang="uk-UA"/>
        </a:p>
      </dgm:t>
    </dgm:pt>
    <dgm:pt modelId="{3E5CAF2F-3808-4F64-BDBA-E91100B636DB}" type="sibTrans" cxnId="{51F7F77C-A682-4BC4-B2F5-82AE1F647717}">
      <dgm:prSet/>
      <dgm:spPr/>
      <dgm:t>
        <a:bodyPr/>
        <a:lstStyle/>
        <a:p>
          <a:endParaRPr lang="uk-UA"/>
        </a:p>
      </dgm:t>
    </dgm:pt>
    <dgm:pt modelId="{46D2FD05-988C-4274-A755-117265A26DAB}">
      <dgm:prSet/>
      <dgm:spPr/>
      <dgm:t>
        <a:bodyPr/>
        <a:lstStyle/>
        <a:p>
          <a:pPr rtl="0"/>
          <a:r>
            <a:rPr lang="uk-UA" b="1" dirty="0" smtClean="0"/>
            <a:t>розробити практичне рішення;</a:t>
          </a:r>
          <a:endParaRPr lang="uk-UA" b="1" dirty="0"/>
        </a:p>
      </dgm:t>
    </dgm:pt>
    <dgm:pt modelId="{9041B189-5A36-404D-88F8-B086599E0315}" type="parTrans" cxnId="{3CA8D4A5-36CB-4E18-8B9F-49ADBF7F9726}">
      <dgm:prSet/>
      <dgm:spPr/>
      <dgm:t>
        <a:bodyPr/>
        <a:lstStyle/>
        <a:p>
          <a:endParaRPr lang="uk-UA"/>
        </a:p>
      </dgm:t>
    </dgm:pt>
    <dgm:pt modelId="{7341A657-18C9-4AF5-8F73-5FAD7E7AED3B}" type="sibTrans" cxnId="{3CA8D4A5-36CB-4E18-8B9F-49ADBF7F9726}">
      <dgm:prSet/>
      <dgm:spPr/>
      <dgm:t>
        <a:bodyPr/>
        <a:lstStyle/>
        <a:p>
          <a:endParaRPr lang="uk-UA"/>
        </a:p>
      </dgm:t>
    </dgm:pt>
    <dgm:pt modelId="{1D478404-5B0C-4032-94C9-08F598A33C50}">
      <dgm:prSet/>
      <dgm:spPr/>
      <dgm:t>
        <a:bodyPr/>
        <a:lstStyle/>
        <a:p>
          <a:pPr rtl="0"/>
          <a:r>
            <a:rPr lang="uk-UA" b="1" dirty="0" smtClean="0"/>
            <a:t>закінчення процесу – оцінка запропонованих алгоритмів, вибір кращого з них в контексті поставленої проблеми. </a:t>
          </a:r>
          <a:endParaRPr lang="uk-UA" b="1" dirty="0"/>
        </a:p>
      </dgm:t>
    </dgm:pt>
    <dgm:pt modelId="{058BCF6D-1A85-4F51-B8F0-39C91C672BD5}" type="parTrans" cxnId="{43A0D041-DDC3-49CB-9CEB-C4D7C7A0CFCC}">
      <dgm:prSet/>
      <dgm:spPr/>
      <dgm:t>
        <a:bodyPr/>
        <a:lstStyle/>
        <a:p>
          <a:endParaRPr lang="uk-UA"/>
        </a:p>
      </dgm:t>
    </dgm:pt>
    <dgm:pt modelId="{0C0BA0AB-8685-489C-AA8B-F3ABC154AA13}" type="sibTrans" cxnId="{43A0D041-DDC3-49CB-9CEB-C4D7C7A0CFCC}">
      <dgm:prSet/>
      <dgm:spPr/>
      <dgm:t>
        <a:bodyPr/>
        <a:lstStyle/>
        <a:p>
          <a:endParaRPr lang="uk-UA"/>
        </a:p>
      </dgm:t>
    </dgm:pt>
    <dgm:pt modelId="{BCF41E42-C128-4908-9F4A-48C43579A98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uk-UA" b="1" dirty="0"/>
        </a:p>
      </dgm:t>
    </dgm:pt>
    <dgm:pt modelId="{C336DC76-BE5A-4F88-8A52-3FD3A05AA531}" type="parTrans" cxnId="{D47D0AC3-0416-450E-A2DA-114EF531A131}">
      <dgm:prSet/>
      <dgm:spPr/>
      <dgm:t>
        <a:bodyPr/>
        <a:lstStyle/>
        <a:p>
          <a:endParaRPr lang="uk-UA"/>
        </a:p>
      </dgm:t>
    </dgm:pt>
    <dgm:pt modelId="{E6996D64-E5AB-4E7F-992E-43CDA7FD04BC}" type="sibTrans" cxnId="{D47D0AC3-0416-450E-A2DA-114EF531A131}">
      <dgm:prSet/>
      <dgm:spPr/>
      <dgm:t>
        <a:bodyPr/>
        <a:lstStyle/>
        <a:p>
          <a:endParaRPr lang="uk-UA"/>
        </a:p>
      </dgm:t>
    </dgm:pt>
    <dgm:pt modelId="{379CB264-F2F0-4385-9E96-2C77F9B358AC}" type="pres">
      <dgm:prSet presAssocID="{F0453907-FAC7-4485-AB2A-D7C1A7D938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6D408D1-9A5C-477A-BDE8-3AEC16D4FD72}" type="pres">
      <dgm:prSet presAssocID="{D2217F28-7CA3-4851-879A-68EF7B4F33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D0BCA5-5418-4BF2-BBC6-CF9EEB190D4D}" type="pres">
      <dgm:prSet presAssocID="{D2217F28-7CA3-4851-879A-68EF7B4F33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B08397-508B-41BF-A101-A5058AADC24B}" type="pres">
      <dgm:prSet presAssocID="{BCF41E42-C128-4908-9F4A-48C43579A9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A8D4A5-36CB-4E18-8B9F-49ADBF7F9726}" srcId="{D2217F28-7CA3-4851-879A-68EF7B4F3383}" destId="{46D2FD05-988C-4274-A755-117265A26DAB}" srcOrd="1" destOrd="0" parTransId="{9041B189-5A36-404D-88F8-B086599E0315}" sibTransId="{7341A657-18C9-4AF5-8F73-5FAD7E7AED3B}"/>
    <dgm:cxn modelId="{88C99045-7F99-4BA0-B099-A6B140CF54B9}" type="presOf" srcId="{46D2FD05-988C-4274-A755-117265A26DAB}" destId="{98D0BCA5-5418-4BF2-BBC6-CF9EEB190D4D}" srcOrd="0" destOrd="1" presId="urn:microsoft.com/office/officeart/2005/8/layout/vList2"/>
    <dgm:cxn modelId="{381E3796-8384-4B36-8119-1AAB37FF96EB}" type="presOf" srcId="{F0453907-FAC7-4485-AB2A-D7C1A7D9389E}" destId="{379CB264-F2F0-4385-9E96-2C77F9B358AC}" srcOrd="0" destOrd="0" presId="urn:microsoft.com/office/officeart/2005/8/layout/vList2"/>
    <dgm:cxn modelId="{92D845EC-0C89-4934-9434-70BCFE0CEFF1}" srcId="{F0453907-FAC7-4485-AB2A-D7C1A7D9389E}" destId="{D2217F28-7CA3-4851-879A-68EF7B4F3383}" srcOrd="0" destOrd="0" parTransId="{E68C749E-D3DD-41CB-B67F-BB119687ABF1}" sibTransId="{C54B0909-D59C-4375-B86C-CE39C6C55B6A}"/>
    <dgm:cxn modelId="{43A0D041-DDC3-49CB-9CEB-C4D7C7A0CFCC}" srcId="{D2217F28-7CA3-4851-879A-68EF7B4F3383}" destId="{1D478404-5B0C-4032-94C9-08F598A33C50}" srcOrd="2" destOrd="0" parTransId="{058BCF6D-1A85-4F51-B8F0-39C91C672BD5}" sibTransId="{0C0BA0AB-8685-489C-AA8B-F3ABC154AA13}"/>
    <dgm:cxn modelId="{2046EBF4-EC3F-4753-ACAF-847132924009}" type="presOf" srcId="{D2217F28-7CA3-4851-879A-68EF7B4F3383}" destId="{36D408D1-9A5C-477A-BDE8-3AEC16D4FD72}" srcOrd="0" destOrd="0" presId="urn:microsoft.com/office/officeart/2005/8/layout/vList2"/>
    <dgm:cxn modelId="{51F7F77C-A682-4BC4-B2F5-82AE1F647717}" srcId="{D2217F28-7CA3-4851-879A-68EF7B4F3383}" destId="{A30FD434-37B5-44AA-99D0-47C0B4F5B0DC}" srcOrd="0" destOrd="0" parTransId="{F1115C66-AA1F-4EA6-A2FC-2DC0C9784351}" sibTransId="{3E5CAF2F-3808-4F64-BDBA-E91100B636DB}"/>
    <dgm:cxn modelId="{D47D0AC3-0416-450E-A2DA-114EF531A131}" srcId="{F0453907-FAC7-4485-AB2A-D7C1A7D9389E}" destId="{BCF41E42-C128-4908-9F4A-48C43579A985}" srcOrd="1" destOrd="0" parTransId="{C336DC76-BE5A-4F88-8A52-3FD3A05AA531}" sibTransId="{E6996D64-E5AB-4E7F-992E-43CDA7FD04BC}"/>
    <dgm:cxn modelId="{759C9B8B-52D3-4A2A-BEC6-E63FA59D8154}" type="presOf" srcId="{BCF41E42-C128-4908-9F4A-48C43579A985}" destId="{44B08397-508B-41BF-A101-A5058AADC24B}" srcOrd="0" destOrd="0" presId="urn:microsoft.com/office/officeart/2005/8/layout/vList2"/>
    <dgm:cxn modelId="{E30BD4BF-D128-45ED-9AA1-69E20DCE1505}" type="presOf" srcId="{1D478404-5B0C-4032-94C9-08F598A33C50}" destId="{98D0BCA5-5418-4BF2-BBC6-CF9EEB190D4D}" srcOrd="0" destOrd="2" presId="urn:microsoft.com/office/officeart/2005/8/layout/vList2"/>
    <dgm:cxn modelId="{2423D5D4-6941-4226-81A4-B4AA36FAED7E}" type="presOf" srcId="{A30FD434-37B5-44AA-99D0-47C0B4F5B0DC}" destId="{98D0BCA5-5418-4BF2-BBC6-CF9EEB190D4D}" srcOrd="0" destOrd="0" presId="urn:microsoft.com/office/officeart/2005/8/layout/vList2"/>
    <dgm:cxn modelId="{5E6D4C0A-0062-43EC-A282-F577ED8FED0B}" type="presParOf" srcId="{379CB264-F2F0-4385-9E96-2C77F9B358AC}" destId="{36D408D1-9A5C-477A-BDE8-3AEC16D4FD72}" srcOrd="0" destOrd="0" presId="urn:microsoft.com/office/officeart/2005/8/layout/vList2"/>
    <dgm:cxn modelId="{061ABBFC-5768-460F-866B-68551B33A4C3}" type="presParOf" srcId="{379CB264-F2F0-4385-9E96-2C77F9B358AC}" destId="{98D0BCA5-5418-4BF2-BBC6-CF9EEB190D4D}" srcOrd="1" destOrd="0" presId="urn:microsoft.com/office/officeart/2005/8/layout/vList2"/>
    <dgm:cxn modelId="{DA7CA5EA-971B-44CB-86BB-9344D0BF2BA7}" type="presParOf" srcId="{379CB264-F2F0-4385-9E96-2C77F9B358AC}" destId="{44B08397-508B-41BF-A101-A5058AADC2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FAE90C-8786-4A9D-8B8A-66A18E8145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B156892-A724-4647-83E6-8E8C6B219569}">
      <dgm:prSet custT="1"/>
      <dgm:spPr/>
      <dgm:t>
        <a:bodyPr/>
        <a:lstStyle/>
        <a:p>
          <a:pPr rtl="0"/>
          <a:r>
            <a:rPr lang="uk-UA" sz="3200" b="1" u="none" dirty="0" smtClean="0">
              <a:solidFill>
                <a:schemeClr val="tx1"/>
              </a:solidFill>
            </a:rPr>
            <a:t>Мета методу:</a:t>
          </a:r>
          <a:endParaRPr lang="uk-UA" sz="3200" b="1" u="none" dirty="0">
            <a:solidFill>
              <a:schemeClr val="tx1"/>
            </a:solidFill>
          </a:endParaRPr>
        </a:p>
      </dgm:t>
    </dgm:pt>
    <dgm:pt modelId="{FA807DE1-CA85-4E49-933A-9B50D4F08791}" type="parTrans" cxnId="{ABE770BD-81E7-4CB4-8DCC-647CF4F3A14B}">
      <dgm:prSet/>
      <dgm:spPr/>
      <dgm:t>
        <a:bodyPr/>
        <a:lstStyle/>
        <a:p>
          <a:endParaRPr lang="uk-UA"/>
        </a:p>
      </dgm:t>
    </dgm:pt>
    <dgm:pt modelId="{2FA2EA8A-25F4-4248-8E87-46DCA5BA2FBF}" type="sibTrans" cxnId="{ABE770BD-81E7-4CB4-8DCC-647CF4F3A14B}">
      <dgm:prSet/>
      <dgm:spPr/>
      <dgm:t>
        <a:bodyPr/>
        <a:lstStyle/>
        <a:p>
          <a:endParaRPr lang="uk-UA"/>
        </a:p>
      </dgm:t>
    </dgm:pt>
    <dgm:pt modelId="{819B7F64-948A-4239-A98A-DB3BFC7E1903}">
      <dgm:prSet custT="1"/>
      <dgm:spPr/>
      <dgm:t>
        <a:bodyPr/>
        <a:lstStyle/>
        <a:p>
          <a:pPr rtl="0"/>
          <a:r>
            <a:rPr lang="uk-UA" sz="1800" b="1" u="none" dirty="0" smtClean="0">
              <a:solidFill>
                <a:schemeClr val="tx1"/>
              </a:solidFill>
            </a:rPr>
            <a:t>учень повинен сам відшукати потрібну інформацію для ухвалення рішення з даної проблеми. </a:t>
          </a:r>
          <a:endParaRPr lang="uk-UA" sz="1800" b="1" u="none" dirty="0">
            <a:solidFill>
              <a:schemeClr val="tx1"/>
            </a:solidFill>
          </a:endParaRPr>
        </a:p>
      </dgm:t>
    </dgm:pt>
    <dgm:pt modelId="{82C3D076-21EC-4637-8F3D-7B601B9D72BC}" type="parTrans" cxnId="{72E83BD7-9700-4182-B8E7-F988BD34FDD3}">
      <dgm:prSet/>
      <dgm:spPr/>
      <dgm:t>
        <a:bodyPr/>
        <a:lstStyle/>
        <a:p>
          <a:endParaRPr lang="uk-UA"/>
        </a:p>
      </dgm:t>
    </dgm:pt>
    <dgm:pt modelId="{B9641951-ED34-4642-A525-5EB72C49817F}" type="sibTrans" cxnId="{72E83BD7-9700-4182-B8E7-F988BD34FDD3}">
      <dgm:prSet/>
      <dgm:spPr/>
      <dgm:t>
        <a:bodyPr/>
        <a:lstStyle/>
        <a:p>
          <a:endParaRPr lang="uk-UA"/>
        </a:p>
      </dgm:t>
    </dgm:pt>
    <dgm:pt modelId="{82902ECC-5E64-47CD-8640-33F48E6F6DE9}">
      <dgm:prSet custT="1"/>
      <dgm:spPr/>
      <dgm:t>
        <a:bodyPr/>
        <a:lstStyle/>
        <a:p>
          <a:pPr rtl="0"/>
          <a:r>
            <a:rPr lang="uk-UA" sz="3200" b="1" u="none" dirty="0" smtClean="0">
              <a:solidFill>
                <a:schemeClr val="tx1"/>
              </a:solidFill>
            </a:rPr>
            <a:t>Учень вчиться:</a:t>
          </a:r>
          <a:endParaRPr lang="uk-UA" sz="3200" b="1" u="none" dirty="0">
            <a:solidFill>
              <a:schemeClr val="tx1"/>
            </a:solidFill>
          </a:endParaRPr>
        </a:p>
      </dgm:t>
    </dgm:pt>
    <dgm:pt modelId="{4324DB77-7BC1-4BFB-8B95-539C432EA5A1}" type="parTrans" cxnId="{F42C1032-381E-446F-8ECA-43599BBAAAEA}">
      <dgm:prSet/>
      <dgm:spPr/>
      <dgm:t>
        <a:bodyPr/>
        <a:lstStyle/>
        <a:p>
          <a:endParaRPr lang="uk-UA"/>
        </a:p>
      </dgm:t>
    </dgm:pt>
    <dgm:pt modelId="{A09A772B-8C13-4D91-A232-160E3F0B9786}" type="sibTrans" cxnId="{F42C1032-381E-446F-8ECA-43599BBAAAEA}">
      <dgm:prSet/>
      <dgm:spPr/>
      <dgm:t>
        <a:bodyPr/>
        <a:lstStyle/>
        <a:p>
          <a:endParaRPr lang="uk-UA"/>
        </a:p>
      </dgm:t>
    </dgm:pt>
    <dgm:pt modelId="{B3BE0D51-68F7-4E13-95BD-97DA4B217AB1}">
      <dgm:prSet custT="1"/>
      <dgm:spPr/>
      <dgm:t>
        <a:bodyPr/>
        <a:lstStyle/>
        <a:p>
          <a:pPr rtl="0"/>
          <a:r>
            <a:rPr lang="uk-UA" sz="1800" b="1" u="none" dirty="0" smtClean="0">
              <a:solidFill>
                <a:schemeClr val="tx1"/>
              </a:solidFill>
            </a:rPr>
            <a:t>працювати з інформацією (повідомляти її, систематизувати, аналізувати)</a:t>
          </a:r>
          <a:endParaRPr lang="uk-UA" sz="1800" b="1" u="none" dirty="0">
            <a:solidFill>
              <a:schemeClr val="tx1"/>
            </a:solidFill>
          </a:endParaRPr>
        </a:p>
      </dgm:t>
    </dgm:pt>
    <dgm:pt modelId="{C6DBB886-026B-4CA3-89A0-458779717922}" type="parTrans" cxnId="{9AA66885-41AD-4FCE-91D4-7ADA8EBC1239}">
      <dgm:prSet/>
      <dgm:spPr/>
      <dgm:t>
        <a:bodyPr/>
        <a:lstStyle/>
        <a:p>
          <a:endParaRPr lang="uk-UA"/>
        </a:p>
      </dgm:t>
    </dgm:pt>
    <dgm:pt modelId="{46389D23-6101-4BFF-BE9E-16AC636AA4D9}" type="sibTrans" cxnId="{9AA66885-41AD-4FCE-91D4-7ADA8EBC1239}">
      <dgm:prSet/>
      <dgm:spPr/>
      <dgm:t>
        <a:bodyPr/>
        <a:lstStyle/>
        <a:p>
          <a:endParaRPr lang="uk-UA"/>
        </a:p>
      </dgm:t>
    </dgm:pt>
    <dgm:pt modelId="{E3D5E24A-50CC-465C-971F-BCF983C3A7B0}">
      <dgm:prSet custT="1"/>
      <dgm:spPr/>
      <dgm:t>
        <a:bodyPr/>
        <a:lstStyle/>
        <a:p>
          <a:pPr rtl="0"/>
          <a:r>
            <a:rPr lang="uk-UA" sz="1800" b="1" u="none" dirty="0" smtClean="0">
              <a:solidFill>
                <a:schemeClr val="tx1"/>
              </a:solidFill>
            </a:rPr>
            <a:t>формувати власну позицію (або стати на чиюсь сторону, або залишатися стороннім спостерігачем, констатуючим полярність думок)</a:t>
          </a:r>
          <a:endParaRPr lang="uk-UA" sz="1800" b="1" u="none" dirty="0">
            <a:solidFill>
              <a:schemeClr val="tx1"/>
            </a:solidFill>
          </a:endParaRPr>
        </a:p>
      </dgm:t>
    </dgm:pt>
    <dgm:pt modelId="{F85699B7-BFAE-484F-8BF1-B9CC9F886CFC}" type="parTrans" cxnId="{33C00C82-62F5-4A23-A933-6AAE47D45FFB}">
      <dgm:prSet/>
      <dgm:spPr/>
      <dgm:t>
        <a:bodyPr/>
        <a:lstStyle/>
        <a:p>
          <a:endParaRPr lang="uk-UA"/>
        </a:p>
      </dgm:t>
    </dgm:pt>
    <dgm:pt modelId="{0A923729-16A0-4D22-A0E0-B25E0D6BA7CB}" type="sibTrans" cxnId="{33C00C82-62F5-4A23-A933-6AAE47D45FFB}">
      <dgm:prSet/>
      <dgm:spPr/>
      <dgm:t>
        <a:bodyPr/>
        <a:lstStyle/>
        <a:p>
          <a:endParaRPr lang="uk-UA"/>
        </a:p>
      </dgm:t>
    </dgm:pt>
    <dgm:pt modelId="{9723C795-BBCC-4B5D-8FB1-0FB5906CCFB9}">
      <dgm:prSet custT="1"/>
      <dgm:spPr/>
      <dgm:t>
        <a:bodyPr/>
        <a:lstStyle/>
        <a:p>
          <a:pPr rtl="0"/>
          <a:r>
            <a:rPr lang="uk-UA" sz="1800" b="1" u="none" dirty="0" smtClean="0">
              <a:solidFill>
                <a:schemeClr val="tx1"/>
              </a:solidFill>
            </a:rPr>
            <a:t>робити висновки</a:t>
          </a:r>
          <a:endParaRPr lang="uk-UA" sz="1800" b="1" u="none" dirty="0">
            <a:solidFill>
              <a:schemeClr val="tx1"/>
            </a:solidFill>
          </a:endParaRPr>
        </a:p>
      </dgm:t>
    </dgm:pt>
    <dgm:pt modelId="{460DF426-EF2D-4F70-AA6E-77AEF8B45E00}" type="parTrans" cxnId="{F17EADBA-2494-4BB9-9BD5-2CDE214D9655}">
      <dgm:prSet/>
      <dgm:spPr/>
      <dgm:t>
        <a:bodyPr/>
        <a:lstStyle/>
        <a:p>
          <a:endParaRPr lang="uk-UA"/>
        </a:p>
      </dgm:t>
    </dgm:pt>
    <dgm:pt modelId="{FAAE967F-3796-4167-8ADE-2947875059D1}" type="sibTrans" cxnId="{F17EADBA-2494-4BB9-9BD5-2CDE214D9655}">
      <dgm:prSet/>
      <dgm:spPr/>
      <dgm:t>
        <a:bodyPr/>
        <a:lstStyle/>
        <a:p>
          <a:endParaRPr lang="uk-UA"/>
        </a:p>
      </dgm:t>
    </dgm:pt>
    <dgm:pt modelId="{D6092866-37D2-4EB6-9F1C-94AE488AE77C}">
      <dgm:prSet custT="1"/>
      <dgm:spPr/>
      <dgm:t>
        <a:bodyPr/>
        <a:lstStyle/>
        <a:p>
          <a:pPr rtl="0"/>
          <a:r>
            <a:rPr lang="uk-UA" sz="1800" b="1" u="none" dirty="0" smtClean="0">
              <a:solidFill>
                <a:schemeClr val="tx1"/>
              </a:solidFill>
            </a:rPr>
            <a:t>Пропонується завдання, в якому не містяться всі дані, які необхідні для вирішення даної проблеми.</a:t>
          </a:r>
          <a:endParaRPr lang="uk-UA" sz="1800" b="1" u="none" dirty="0">
            <a:solidFill>
              <a:schemeClr val="tx1"/>
            </a:solidFill>
          </a:endParaRPr>
        </a:p>
      </dgm:t>
    </dgm:pt>
    <dgm:pt modelId="{DB4B7618-B0AF-4E50-970C-139D72F98FD9}" type="parTrans" cxnId="{C88C9CA1-5CBC-47B0-9B9F-30E19E428AF9}">
      <dgm:prSet/>
      <dgm:spPr/>
      <dgm:t>
        <a:bodyPr/>
        <a:lstStyle/>
        <a:p>
          <a:endParaRPr lang="uk-UA"/>
        </a:p>
      </dgm:t>
    </dgm:pt>
    <dgm:pt modelId="{84478FA8-EF1F-48F3-8DF9-D5FB9694FF04}" type="sibTrans" cxnId="{C88C9CA1-5CBC-47B0-9B9F-30E19E428AF9}">
      <dgm:prSet/>
      <dgm:spPr/>
      <dgm:t>
        <a:bodyPr/>
        <a:lstStyle/>
        <a:p>
          <a:endParaRPr lang="uk-UA"/>
        </a:p>
      </dgm:t>
    </dgm:pt>
    <dgm:pt modelId="{AAA58F19-2859-4F26-A38B-37208A77B545}" type="pres">
      <dgm:prSet presAssocID="{5AFAE90C-8786-4A9D-8B8A-66A18E814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D3E0EEE-CF20-4B34-ACFD-7C9671531915}" type="pres">
      <dgm:prSet presAssocID="{AB156892-A724-4647-83E6-8E8C6B2195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736E1C-30AE-41B8-994B-7A11C7976F71}" type="pres">
      <dgm:prSet presAssocID="{AB156892-A724-4647-83E6-8E8C6B21956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ACD90-9613-407C-9F08-84F4FF802AA0}" type="pres">
      <dgm:prSet presAssocID="{82902ECC-5E64-47CD-8640-33F48E6F6DE9}" presName="parentText" presStyleLbl="node1" presStyleIdx="1" presStyleCnt="3" custLinFactNeighborX="-708" custLinFactNeighborY="-86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6C6138-79AC-43C8-B697-0775BDCFC4B1}" type="pres">
      <dgm:prSet presAssocID="{82902ECC-5E64-47CD-8640-33F48E6F6DE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2B0D75-5E6E-454E-AC36-EC748E55D729}" type="pres">
      <dgm:prSet presAssocID="{D6092866-37D2-4EB6-9F1C-94AE488AE7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23ECAE-0B62-4D88-B808-F53539495F5B}" type="presOf" srcId="{82902ECC-5E64-47CD-8640-33F48E6F6DE9}" destId="{DCDACD90-9613-407C-9F08-84F4FF802AA0}" srcOrd="0" destOrd="0" presId="urn:microsoft.com/office/officeart/2005/8/layout/vList2"/>
    <dgm:cxn modelId="{A612105E-F155-4AF7-985E-FCC2C02703C7}" type="presOf" srcId="{AB156892-A724-4647-83E6-8E8C6B219569}" destId="{CD3E0EEE-CF20-4B34-ACFD-7C9671531915}" srcOrd="0" destOrd="0" presId="urn:microsoft.com/office/officeart/2005/8/layout/vList2"/>
    <dgm:cxn modelId="{9AA66885-41AD-4FCE-91D4-7ADA8EBC1239}" srcId="{82902ECC-5E64-47CD-8640-33F48E6F6DE9}" destId="{B3BE0D51-68F7-4E13-95BD-97DA4B217AB1}" srcOrd="0" destOrd="0" parTransId="{C6DBB886-026B-4CA3-89A0-458779717922}" sibTransId="{46389D23-6101-4BFF-BE9E-16AC636AA4D9}"/>
    <dgm:cxn modelId="{33C00C82-62F5-4A23-A933-6AAE47D45FFB}" srcId="{82902ECC-5E64-47CD-8640-33F48E6F6DE9}" destId="{E3D5E24A-50CC-465C-971F-BCF983C3A7B0}" srcOrd="1" destOrd="0" parTransId="{F85699B7-BFAE-484F-8BF1-B9CC9F886CFC}" sibTransId="{0A923729-16A0-4D22-A0E0-B25E0D6BA7CB}"/>
    <dgm:cxn modelId="{B1E29315-7EE8-4A69-9FA4-2A263B46CCFF}" type="presOf" srcId="{B3BE0D51-68F7-4E13-95BD-97DA4B217AB1}" destId="{C46C6138-79AC-43C8-B697-0775BDCFC4B1}" srcOrd="0" destOrd="0" presId="urn:microsoft.com/office/officeart/2005/8/layout/vList2"/>
    <dgm:cxn modelId="{11965E4F-3984-4DDF-A88C-2EAF5D9BFFBC}" type="presOf" srcId="{D6092866-37D2-4EB6-9F1C-94AE488AE77C}" destId="{0B2B0D75-5E6E-454E-AC36-EC748E55D729}" srcOrd="0" destOrd="0" presId="urn:microsoft.com/office/officeart/2005/8/layout/vList2"/>
    <dgm:cxn modelId="{FE6FCF9E-E8F8-4088-8B51-E9712BE8CD19}" type="presOf" srcId="{9723C795-BBCC-4B5D-8FB1-0FB5906CCFB9}" destId="{C46C6138-79AC-43C8-B697-0775BDCFC4B1}" srcOrd="0" destOrd="2" presId="urn:microsoft.com/office/officeart/2005/8/layout/vList2"/>
    <dgm:cxn modelId="{BB627242-37E0-4B27-814A-5685BBD92DE8}" type="presOf" srcId="{E3D5E24A-50CC-465C-971F-BCF983C3A7B0}" destId="{C46C6138-79AC-43C8-B697-0775BDCFC4B1}" srcOrd="0" destOrd="1" presId="urn:microsoft.com/office/officeart/2005/8/layout/vList2"/>
    <dgm:cxn modelId="{F1356610-062D-4BD1-8B10-1FD68793CC02}" type="presOf" srcId="{5AFAE90C-8786-4A9D-8B8A-66A18E814532}" destId="{AAA58F19-2859-4F26-A38B-37208A77B545}" srcOrd="0" destOrd="0" presId="urn:microsoft.com/office/officeart/2005/8/layout/vList2"/>
    <dgm:cxn modelId="{72E83BD7-9700-4182-B8E7-F988BD34FDD3}" srcId="{AB156892-A724-4647-83E6-8E8C6B219569}" destId="{819B7F64-948A-4239-A98A-DB3BFC7E1903}" srcOrd="0" destOrd="0" parTransId="{82C3D076-21EC-4637-8F3D-7B601B9D72BC}" sibTransId="{B9641951-ED34-4642-A525-5EB72C49817F}"/>
    <dgm:cxn modelId="{F17EADBA-2494-4BB9-9BD5-2CDE214D9655}" srcId="{82902ECC-5E64-47CD-8640-33F48E6F6DE9}" destId="{9723C795-BBCC-4B5D-8FB1-0FB5906CCFB9}" srcOrd="2" destOrd="0" parTransId="{460DF426-EF2D-4F70-AA6E-77AEF8B45E00}" sibTransId="{FAAE967F-3796-4167-8ADE-2947875059D1}"/>
    <dgm:cxn modelId="{852902AB-841B-4256-ACAD-8369359EC04E}" type="presOf" srcId="{819B7F64-948A-4239-A98A-DB3BFC7E1903}" destId="{54736E1C-30AE-41B8-994B-7A11C7976F71}" srcOrd="0" destOrd="0" presId="urn:microsoft.com/office/officeart/2005/8/layout/vList2"/>
    <dgm:cxn modelId="{F42C1032-381E-446F-8ECA-43599BBAAAEA}" srcId="{5AFAE90C-8786-4A9D-8B8A-66A18E814532}" destId="{82902ECC-5E64-47CD-8640-33F48E6F6DE9}" srcOrd="1" destOrd="0" parTransId="{4324DB77-7BC1-4BFB-8B95-539C432EA5A1}" sibTransId="{A09A772B-8C13-4D91-A232-160E3F0B9786}"/>
    <dgm:cxn modelId="{C88C9CA1-5CBC-47B0-9B9F-30E19E428AF9}" srcId="{5AFAE90C-8786-4A9D-8B8A-66A18E814532}" destId="{D6092866-37D2-4EB6-9F1C-94AE488AE77C}" srcOrd="2" destOrd="0" parTransId="{DB4B7618-B0AF-4E50-970C-139D72F98FD9}" sibTransId="{84478FA8-EF1F-48F3-8DF9-D5FB9694FF04}"/>
    <dgm:cxn modelId="{ABE770BD-81E7-4CB4-8DCC-647CF4F3A14B}" srcId="{5AFAE90C-8786-4A9D-8B8A-66A18E814532}" destId="{AB156892-A724-4647-83E6-8E8C6B219569}" srcOrd="0" destOrd="0" parTransId="{FA807DE1-CA85-4E49-933A-9B50D4F08791}" sibTransId="{2FA2EA8A-25F4-4248-8E87-46DCA5BA2FBF}"/>
    <dgm:cxn modelId="{9F81C428-B5DE-4E80-A28C-284FED02C267}" type="presParOf" srcId="{AAA58F19-2859-4F26-A38B-37208A77B545}" destId="{CD3E0EEE-CF20-4B34-ACFD-7C9671531915}" srcOrd="0" destOrd="0" presId="urn:microsoft.com/office/officeart/2005/8/layout/vList2"/>
    <dgm:cxn modelId="{351ACEC2-8545-40A3-BCA4-95633D997EA4}" type="presParOf" srcId="{AAA58F19-2859-4F26-A38B-37208A77B545}" destId="{54736E1C-30AE-41B8-994B-7A11C7976F71}" srcOrd="1" destOrd="0" presId="urn:microsoft.com/office/officeart/2005/8/layout/vList2"/>
    <dgm:cxn modelId="{FB7B28FF-F450-4BAB-B75F-F2CEEE43C0A9}" type="presParOf" srcId="{AAA58F19-2859-4F26-A38B-37208A77B545}" destId="{DCDACD90-9613-407C-9F08-84F4FF802AA0}" srcOrd="2" destOrd="0" presId="urn:microsoft.com/office/officeart/2005/8/layout/vList2"/>
    <dgm:cxn modelId="{50C9282F-0B09-4BE4-A759-BDC685F9BD1C}" type="presParOf" srcId="{AAA58F19-2859-4F26-A38B-37208A77B545}" destId="{C46C6138-79AC-43C8-B697-0775BDCFC4B1}" srcOrd="3" destOrd="0" presId="urn:microsoft.com/office/officeart/2005/8/layout/vList2"/>
    <dgm:cxn modelId="{749367F0-2549-45A8-9D93-7324F855A865}" type="presParOf" srcId="{AAA58F19-2859-4F26-A38B-37208A77B545}" destId="{0B2B0D75-5E6E-454E-AC36-EC748E55D7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0D61FB-B77C-4E91-8DC8-FC19A78058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6FF2A68-55A3-4034-A685-9C642B1A1C96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роботі учні отримують від вчителя папки з однаковим набором документів, що відносяться до певної історичної події, конкретної ситуації, діяльності певної фірми — залежно від теми і предмету. Учні виступають в ролі осіб, що приймають рішення.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2F1DE0-4C80-4759-862D-F35517E1C91F}" type="sibTrans" cxnId="{D9A53121-43E8-461B-AA2C-940B6FAD178E}">
      <dgm:prSet/>
      <dgm:spPr/>
      <dgm:t>
        <a:bodyPr/>
        <a:lstStyle/>
        <a:p>
          <a:endParaRPr lang="uk-UA"/>
        </a:p>
      </dgm:t>
    </dgm:pt>
    <dgm:pt modelId="{CD93FD5F-C530-4905-B83A-589AF33BAEC9}" type="parTrans" cxnId="{D9A53121-43E8-461B-AA2C-940B6FAD178E}">
      <dgm:prSet/>
      <dgm:spPr/>
      <dgm:t>
        <a:bodyPr/>
        <a:lstStyle/>
        <a:p>
          <a:endParaRPr lang="uk-UA"/>
        </a:p>
      </dgm:t>
    </dgm:pt>
    <dgm:pt modelId="{42752920-79DA-4AE4-965D-117095CD6E40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пакет документів, що допомагають знайти вихід із складного положення (у тому числі документи, що не відносяться до даної проблеми, щоб учні могли вибирати потрібну інформацію) і питання, які дозволяють знайти рішення. 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904219-9D7C-4736-AB9F-3B0E5153134B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Здобуття кейса з детальним описом ситуації:</a:t>
          </a:r>
          <a:endParaRPr lang="uk-UA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C70760-E513-4DC9-AD34-7DC9957D0EAA}" type="sibTrans" cxnId="{6B55E85A-3EE4-4134-81F7-B4A4365B3EF3}">
      <dgm:prSet/>
      <dgm:spPr/>
      <dgm:t>
        <a:bodyPr/>
        <a:lstStyle/>
        <a:p>
          <a:endParaRPr lang="uk-UA"/>
        </a:p>
      </dgm:t>
    </dgm:pt>
    <dgm:pt modelId="{AA6C62AB-365A-45BF-AF2D-D73195E9B6E4}" type="parTrans" cxnId="{6B55E85A-3EE4-4134-81F7-B4A4365B3EF3}">
      <dgm:prSet/>
      <dgm:spPr/>
      <dgm:t>
        <a:bodyPr/>
        <a:lstStyle/>
        <a:p>
          <a:endParaRPr lang="uk-UA"/>
        </a:p>
      </dgm:t>
    </dgm:pt>
    <dgm:pt modelId="{002F961E-099D-4059-908D-D5C49235EA75}" type="sibTrans" cxnId="{75D47D56-5227-478F-A0B2-2A48B3E867D5}">
      <dgm:prSet/>
      <dgm:spPr/>
      <dgm:t>
        <a:bodyPr/>
        <a:lstStyle/>
        <a:p>
          <a:endParaRPr lang="uk-UA"/>
        </a:p>
      </dgm:t>
    </dgm:pt>
    <dgm:pt modelId="{18BF4D84-287D-4806-94D5-13398C66255D}" type="parTrans" cxnId="{75D47D56-5227-478F-A0B2-2A48B3E867D5}">
      <dgm:prSet/>
      <dgm:spPr/>
      <dgm:t>
        <a:bodyPr/>
        <a:lstStyle/>
        <a:p>
          <a:endParaRPr lang="uk-UA"/>
        </a:p>
      </dgm:t>
    </dgm:pt>
    <dgm:pt modelId="{61B3B422-BEB2-45CC-9130-482516229F77}" type="pres">
      <dgm:prSet presAssocID="{610D61FB-B77C-4E91-8DC8-FC19A78058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F290524-F349-4ECF-A869-9800898CC79A}" type="pres">
      <dgm:prSet presAssocID="{04904219-9D7C-4736-AB9F-3B0E515313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2449C-5C79-4637-971E-B5A02040EA12}" type="pres">
      <dgm:prSet presAssocID="{04904219-9D7C-4736-AB9F-3B0E5153134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5415F3-B42A-496D-AD6A-31C029A6F467}" type="pres">
      <dgm:prSet presAssocID="{B6FF2A68-55A3-4034-A685-9C642B1A1C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22FB09-5AE7-4EFC-88EA-F80DAEA3E655}" type="presOf" srcId="{B6FF2A68-55A3-4034-A685-9C642B1A1C96}" destId="{535415F3-B42A-496D-AD6A-31C029A6F467}" srcOrd="0" destOrd="0" presId="urn:microsoft.com/office/officeart/2005/8/layout/vList2"/>
    <dgm:cxn modelId="{6B55E85A-3EE4-4134-81F7-B4A4365B3EF3}" srcId="{610D61FB-B77C-4E91-8DC8-FC19A78058DD}" destId="{04904219-9D7C-4736-AB9F-3B0E5153134B}" srcOrd="0" destOrd="0" parTransId="{AA6C62AB-365A-45BF-AF2D-D73195E9B6E4}" sibTransId="{D9C70760-E513-4DC9-AD34-7DC9957D0EAA}"/>
    <dgm:cxn modelId="{81C68CB5-FD2E-4266-BD2A-59E391AF290D}" type="presOf" srcId="{610D61FB-B77C-4E91-8DC8-FC19A78058DD}" destId="{61B3B422-BEB2-45CC-9130-482516229F77}" srcOrd="0" destOrd="0" presId="urn:microsoft.com/office/officeart/2005/8/layout/vList2"/>
    <dgm:cxn modelId="{D9A53121-43E8-461B-AA2C-940B6FAD178E}" srcId="{610D61FB-B77C-4E91-8DC8-FC19A78058DD}" destId="{B6FF2A68-55A3-4034-A685-9C642B1A1C96}" srcOrd="1" destOrd="0" parTransId="{CD93FD5F-C530-4905-B83A-589AF33BAEC9}" sibTransId="{602F1DE0-4C80-4759-862D-F35517E1C91F}"/>
    <dgm:cxn modelId="{75D47D56-5227-478F-A0B2-2A48B3E867D5}" srcId="{04904219-9D7C-4736-AB9F-3B0E5153134B}" destId="{42752920-79DA-4AE4-965D-117095CD6E40}" srcOrd="0" destOrd="0" parTransId="{18BF4D84-287D-4806-94D5-13398C66255D}" sibTransId="{002F961E-099D-4059-908D-D5C49235EA75}"/>
    <dgm:cxn modelId="{7C6A159A-0436-43D4-AF8B-EAFE367E04C4}" type="presOf" srcId="{04904219-9D7C-4736-AB9F-3B0E5153134B}" destId="{0F290524-F349-4ECF-A869-9800898CC79A}" srcOrd="0" destOrd="0" presId="urn:microsoft.com/office/officeart/2005/8/layout/vList2"/>
    <dgm:cxn modelId="{5BD273FB-165C-424A-92A9-158687C3E2C5}" type="presOf" srcId="{42752920-79DA-4AE4-965D-117095CD6E40}" destId="{BFF2449C-5C79-4637-971E-B5A02040EA12}" srcOrd="0" destOrd="0" presId="urn:microsoft.com/office/officeart/2005/8/layout/vList2"/>
    <dgm:cxn modelId="{01A7BF51-F532-4436-9637-0CF1C7CF4D42}" type="presParOf" srcId="{61B3B422-BEB2-45CC-9130-482516229F77}" destId="{0F290524-F349-4ECF-A869-9800898CC79A}" srcOrd="0" destOrd="0" presId="urn:microsoft.com/office/officeart/2005/8/layout/vList2"/>
    <dgm:cxn modelId="{B4389B8F-C65D-4E3E-A7DE-78D1AA1D744C}" type="presParOf" srcId="{61B3B422-BEB2-45CC-9130-482516229F77}" destId="{BFF2449C-5C79-4637-971E-B5A02040EA12}" srcOrd="1" destOrd="0" presId="urn:microsoft.com/office/officeart/2005/8/layout/vList2"/>
    <dgm:cxn modelId="{9324B2C5-A58E-4CC8-ACCB-1ACF9998BEC1}" type="presParOf" srcId="{61B3B422-BEB2-45CC-9130-482516229F77}" destId="{535415F3-B42A-496D-AD6A-31C029A6F4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C3E70F-4E2E-4ABA-B825-FE41ABE53A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32A368-0C4C-42F1-80F1-3D49BBCEC440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Мета методу:</a:t>
          </a:r>
          <a:endParaRPr lang="uk-UA" sz="1800" b="1" i="0" dirty="0">
            <a:solidFill>
              <a:schemeClr val="tx1"/>
            </a:solidFill>
          </a:endParaRPr>
        </a:p>
      </dgm:t>
    </dgm:pt>
    <dgm:pt modelId="{610D15C3-A286-45A9-8CBF-9AC3B24E4B02}" type="parTrans" cxnId="{BC02794D-991D-4F61-80C2-BB65BDA1088F}">
      <dgm:prSet/>
      <dgm:spPr/>
      <dgm:t>
        <a:bodyPr/>
        <a:lstStyle/>
        <a:p>
          <a:endParaRPr lang="uk-UA"/>
        </a:p>
      </dgm:t>
    </dgm:pt>
    <dgm:pt modelId="{021B3868-9725-47C8-A3AA-EF3342D9280E}" type="sibTrans" cxnId="{BC02794D-991D-4F61-80C2-BB65BDA1088F}">
      <dgm:prSet/>
      <dgm:spPr/>
      <dgm:t>
        <a:bodyPr/>
        <a:lstStyle/>
        <a:p>
          <a:endParaRPr lang="uk-UA"/>
        </a:p>
      </dgm:t>
    </dgm:pt>
    <dgm:pt modelId="{B6267045-A91D-45C1-BCF8-91B0C28F4F56}">
      <dgm:prSet custT="1"/>
      <dgm:spPr/>
      <dgm:t>
        <a:bodyPr/>
        <a:lstStyle/>
        <a:p>
          <a:pPr rtl="0"/>
          <a:endParaRPr lang="uk-UA" sz="1800" b="1" i="0" dirty="0">
            <a:solidFill>
              <a:schemeClr val="tx1"/>
            </a:solidFill>
          </a:endParaRPr>
        </a:p>
      </dgm:t>
    </dgm:pt>
    <dgm:pt modelId="{CD2E52D0-5EDE-4D83-A10A-B10E30092766}" type="parTrans" cxnId="{E1F7ED11-0FE3-499C-AA19-7938F9D7AA97}">
      <dgm:prSet/>
      <dgm:spPr/>
      <dgm:t>
        <a:bodyPr/>
        <a:lstStyle/>
        <a:p>
          <a:endParaRPr lang="uk-UA"/>
        </a:p>
      </dgm:t>
    </dgm:pt>
    <dgm:pt modelId="{7C137794-2475-4BC2-A6C5-64B07F5AA4C2}" type="sibTrans" cxnId="{E1F7ED11-0FE3-499C-AA19-7938F9D7AA97}">
      <dgm:prSet/>
      <dgm:spPr/>
      <dgm:t>
        <a:bodyPr/>
        <a:lstStyle/>
        <a:p>
          <a:endParaRPr lang="uk-UA"/>
        </a:p>
      </dgm:t>
    </dgm:pt>
    <dgm:pt modelId="{D8560635-6B91-47F3-99F8-28B6F6CFBF2C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процес створення або вдосконалення об'єктів. </a:t>
          </a:r>
          <a:endParaRPr lang="uk-UA" sz="1800" b="1" i="0" dirty="0">
            <a:solidFill>
              <a:schemeClr val="tx1"/>
            </a:solidFill>
          </a:endParaRPr>
        </a:p>
      </dgm:t>
    </dgm:pt>
    <dgm:pt modelId="{BA2389AC-2ADD-40D0-A7DF-F558F8600139}" type="parTrans" cxnId="{590794A1-F672-4D7A-87BC-3BEFDA281933}">
      <dgm:prSet/>
      <dgm:spPr/>
      <dgm:t>
        <a:bodyPr/>
        <a:lstStyle/>
        <a:p>
          <a:endParaRPr lang="uk-UA"/>
        </a:p>
      </dgm:t>
    </dgm:pt>
    <dgm:pt modelId="{7580DE79-6082-47DE-ADAA-3057040CECF8}" type="sibTrans" cxnId="{590794A1-F672-4D7A-87BC-3BEFDA281933}">
      <dgm:prSet/>
      <dgm:spPr/>
      <dgm:t>
        <a:bodyPr/>
        <a:lstStyle/>
        <a:p>
          <a:endParaRPr lang="uk-UA"/>
        </a:p>
      </dgm:t>
    </dgm:pt>
    <dgm:pt modelId="{7B8EA06E-8C87-4B85-BBFC-629B7E355E73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Для роботи за цією технологією учасників заняття можна розбити на групи, кожна з яких розроблятиме свій проект. </a:t>
          </a:r>
          <a:endParaRPr lang="uk-UA" sz="1800" b="1" i="0" dirty="0">
            <a:solidFill>
              <a:schemeClr val="tx1"/>
            </a:solidFill>
          </a:endParaRPr>
        </a:p>
      </dgm:t>
    </dgm:pt>
    <dgm:pt modelId="{7B478A3F-3DB1-4619-B10F-A5B0D723650B}" type="parTrans" cxnId="{C44BA9A1-7732-439E-81E1-EAE2E2B2AA27}">
      <dgm:prSet/>
      <dgm:spPr/>
      <dgm:t>
        <a:bodyPr/>
        <a:lstStyle/>
        <a:p>
          <a:endParaRPr lang="uk-UA"/>
        </a:p>
      </dgm:t>
    </dgm:pt>
    <dgm:pt modelId="{ACB54C70-A90F-4DCE-A165-0354985AFCCE}" type="sibTrans" cxnId="{C44BA9A1-7732-439E-81E1-EAE2E2B2AA27}">
      <dgm:prSet/>
      <dgm:spPr/>
      <dgm:t>
        <a:bodyPr/>
        <a:lstStyle/>
        <a:p>
          <a:endParaRPr lang="uk-UA"/>
        </a:p>
      </dgm:t>
    </dgm:pt>
    <dgm:pt modelId="{311A9D0E-EAA9-454D-8265-E174B15020AA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Ігрове проектування може включати проекти різного типу:</a:t>
          </a:r>
          <a:endParaRPr lang="uk-UA" sz="1800" b="1" i="0" dirty="0">
            <a:solidFill>
              <a:schemeClr val="tx1"/>
            </a:solidFill>
          </a:endParaRPr>
        </a:p>
      </dgm:t>
    </dgm:pt>
    <dgm:pt modelId="{17887779-B636-432F-BE1A-2359C4BA49EC}" type="parTrans" cxnId="{72687763-22E7-4C3C-A9D4-94677B592AB7}">
      <dgm:prSet/>
      <dgm:spPr/>
      <dgm:t>
        <a:bodyPr/>
        <a:lstStyle/>
        <a:p>
          <a:endParaRPr lang="uk-UA"/>
        </a:p>
      </dgm:t>
    </dgm:pt>
    <dgm:pt modelId="{7BFB5723-3723-48BE-94B0-E9D4B337ED49}" type="sibTrans" cxnId="{72687763-22E7-4C3C-A9D4-94677B592AB7}">
      <dgm:prSet/>
      <dgm:spPr/>
      <dgm:t>
        <a:bodyPr/>
        <a:lstStyle/>
        <a:p>
          <a:endParaRPr lang="uk-UA"/>
        </a:p>
      </dgm:t>
    </dgm:pt>
    <dgm:pt modelId="{18D994DF-DE4B-49C5-A00B-ECD930355F8F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 дослідницький, </a:t>
          </a:r>
          <a:endParaRPr lang="uk-UA" sz="1800" b="1" i="0" dirty="0">
            <a:solidFill>
              <a:schemeClr val="tx1"/>
            </a:solidFill>
          </a:endParaRPr>
        </a:p>
      </dgm:t>
    </dgm:pt>
    <dgm:pt modelId="{607F80C5-5834-4CFB-8C9D-82973BE99D85}" type="parTrans" cxnId="{AD4132FF-1FB3-4D0F-97CC-51A9B706B32D}">
      <dgm:prSet/>
      <dgm:spPr/>
      <dgm:t>
        <a:bodyPr/>
        <a:lstStyle/>
        <a:p>
          <a:endParaRPr lang="uk-UA"/>
        </a:p>
      </dgm:t>
    </dgm:pt>
    <dgm:pt modelId="{F5781613-F3F4-48CE-8525-A0631144D532}" type="sibTrans" cxnId="{AD4132FF-1FB3-4D0F-97CC-51A9B706B32D}">
      <dgm:prSet/>
      <dgm:spPr/>
      <dgm:t>
        <a:bodyPr/>
        <a:lstStyle/>
        <a:p>
          <a:endParaRPr lang="uk-UA"/>
        </a:p>
      </dgm:t>
    </dgm:pt>
    <dgm:pt modelId="{62F671A5-2FC6-489B-94D3-2D3FE8803044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пошуковий,</a:t>
          </a:r>
          <a:endParaRPr lang="uk-UA" sz="1800" b="1" i="0" dirty="0">
            <a:solidFill>
              <a:schemeClr val="tx1"/>
            </a:solidFill>
          </a:endParaRPr>
        </a:p>
      </dgm:t>
    </dgm:pt>
    <dgm:pt modelId="{C0031ED6-BB17-4CDC-AD95-12310E0E58AA}" type="parTrans" cxnId="{EADDA1C0-97B9-49D0-93F2-527C925A0F9B}">
      <dgm:prSet/>
      <dgm:spPr/>
      <dgm:t>
        <a:bodyPr/>
        <a:lstStyle/>
        <a:p>
          <a:endParaRPr lang="uk-UA"/>
        </a:p>
      </dgm:t>
    </dgm:pt>
    <dgm:pt modelId="{B900DA64-E880-4D31-9025-C649887C55B8}" type="sibTrans" cxnId="{EADDA1C0-97B9-49D0-93F2-527C925A0F9B}">
      <dgm:prSet/>
      <dgm:spPr/>
      <dgm:t>
        <a:bodyPr/>
        <a:lstStyle/>
        <a:p>
          <a:endParaRPr lang="uk-UA"/>
        </a:p>
      </dgm:t>
    </dgm:pt>
    <dgm:pt modelId="{0921083B-C4B1-4B7B-AF23-885C11B0218A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творчий,</a:t>
          </a:r>
          <a:endParaRPr lang="uk-UA" sz="1800" b="1" i="0" dirty="0">
            <a:solidFill>
              <a:schemeClr val="tx1"/>
            </a:solidFill>
          </a:endParaRPr>
        </a:p>
      </dgm:t>
    </dgm:pt>
    <dgm:pt modelId="{0161FD5F-4271-4B73-A103-CD2544EBFB8B}" type="parTrans" cxnId="{F44257B0-6709-4EA5-ABF9-91FED12A2109}">
      <dgm:prSet/>
      <dgm:spPr/>
      <dgm:t>
        <a:bodyPr/>
        <a:lstStyle/>
        <a:p>
          <a:endParaRPr lang="uk-UA"/>
        </a:p>
      </dgm:t>
    </dgm:pt>
    <dgm:pt modelId="{D9C7321C-75BE-4017-938A-D0D9EF84350C}" type="sibTrans" cxnId="{F44257B0-6709-4EA5-ABF9-91FED12A2109}">
      <dgm:prSet/>
      <dgm:spPr/>
      <dgm:t>
        <a:bodyPr/>
        <a:lstStyle/>
        <a:p>
          <a:endParaRPr lang="uk-UA"/>
        </a:p>
      </dgm:t>
    </dgm:pt>
    <dgm:pt modelId="{8BC66115-9554-4C4E-89F1-598E2B8B60AA}">
      <dgm:prSet custT="1"/>
      <dgm:spPr/>
      <dgm:t>
        <a:bodyPr/>
        <a:lstStyle/>
        <a:p>
          <a:pPr rtl="0"/>
          <a:r>
            <a:rPr lang="uk-UA" sz="1800" b="1" i="0" dirty="0" smtClean="0">
              <a:solidFill>
                <a:schemeClr val="tx1"/>
              </a:solidFill>
            </a:rPr>
            <a:t>прогностичний, </a:t>
          </a:r>
          <a:endParaRPr lang="uk-UA" sz="1800" b="1" i="0" dirty="0">
            <a:solidFill>
              <a:schemeClr val="tx1"/>
            </a:solidFill>
          </a:endParaRPr>
        </a:p>
      </dgm:t>
    </dgm:pt>
    <dgm:pt modelId="{ED25A999-99F2-4500-92CE-E958E1C3A0EF}" type="parTrans" cxnId="{719C6455-64F1-4E35-9509-21E9291AD624}">
      <dgm:prSet/>
      <dgm:spPr/>
      <dgm:t>
        <a:bodyPr/>
        <a:lstStyle/>
        <a:p>
          <a:endParaRPr lang="uk-UA"/>
        </a:p>
      </dgm:t>
    </dgm:pt>
    <dgm:pt modelId="{D762DE28-EF48-4D0C-AEA4-BD9EB0735D96}" type="sibTrans" cxnId="{719C6455-64F1-4E35-9509-21E9291AD624}">
      <dgm:prSet/>
      <dgm:spPr/>
      <dgm:t>
        <a:bodyPr/>
        <a:lstStyle/>
        <a:p>
          <a:endParaRPr lang="uk-UA"/>
        </a:p>
      </dgm:t>
    </dgm:pt>
    <dgm:pt modelId="{7FB23CAB-F717-4F99-8B41-439759DD5B2C}">
      <dgm:prSet custT="1"/>
      <dgm:spPr/>
      <dgm:t>
        <a:bodyPr/>
        <a:lstStyle/>
        <a:p>
          <a:pPr rtl="0"/>
          <a:r>
            <a:rPr lang="uk-UA" sz="1800" b="1" i="0" smtClean="0">
              <a:solidFill>
                <a:schemeClr val="tx1"/>
              </a:solidFill>
            </a:rPr>
            <a:t>аналітичний</a:t>
          </a:r>
          <a:r>
            <a:rPr lang="uk-UA" sz="1800" b="1" i="0" dirty="0" smtClean="0">
              <a:solidFill>
                <a:schemeClr val="tx1"/>
              </a:solidFill>
            </a:rPr>
            <a:t>.</a:t>
          </a:r>
          <a:endParaRPr lang="uk-UA" sz="1800" b="1" i="0" dirty="0">
            <a:solidFill>
              <a:schemeClr val="tx1"/>
            </a:solidFill>
          </a:endParaRPr>
        </a:p>
      </dgm:t>
    </dgm:pt>
    <dgm:pt modelId="{49E1AE79-45E1-4B31-AD7B-C6438FFDFBA3}" type="parTrans" cxnId="{9FFEBA82-8875-4466-8BF0-6DB0ED23C00E}">
      <dgm:prSet/>
      <dgm:spPr/>
      <dgm:t>
        <a:bodyPr/>
        <a:lstStyle/>
        <a:p>
          <a:endParaRPr lang="uk-UA"/>
        </a:p>
      </dgm:t>
    </dgm:pt>
    <dgm:pt modelId="{02E5F37E-DCE6-46FD-8D62-EA0C6361A27C}" type="sibTrans" cxnId="{9FFEBA82-8875-4466-8BF0-6DB0ED23C00E}">
      <dgm:prSet/>
      <dgm:spPr/>
      <dgm:t>
        <a:bodyPr/>
        <a:lstStyle/>
        <a:p>
          <a:endParaRPr lang="uk-UA"/>
        </a:p>
      </dgm:t>
    </dgm:pt>
    <dgm:pt modelId="{2C7DC7C6-501E-4D1D-BB1A-15C47C7ECEA1}" type="pres">
      <dgm:prSet presAssocID="{7EC3E70F-4E2E-4ABA-B825-FE41ABE53A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E55D54-DF07-45C2-B2EA-942CA7DB9867}" type="pres">
      <dgm:prSet presAssocID="{A932A368-0C4C-42F1-80F1-3D49BBCEC4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21A592-D805-49F4-8DF9-81877E17A686}" type="pres">
      <dgm:prSet presAssocID="{A932A368-0C4C-42F1-80F1-3D49BBCEC4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4EFC0C-3D7F-4487-9FDF-8C94840A8E71}" type="pres">
      <dgm:prSet presAssocID="{7B8EA06E-8C87-4B85-BBFC-629B7E355E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98D9AE-2591-482C-B794-FB20CBF0F68C}" type="pres">
      <dgm:prSet presAssocID="{ACB54C70-A90F-4DCE-A165-0354985AFCCE}" presName="spacer" presStyleCnt="0"/>
      <dgm:spPr/>
    </dgm:pt>
    <dgm:pt modelId="{52573B9B-47E0-4154-BADF-B773835FBE40}" type="pres">
      <dgm:prSet presAssocID="{311A9D0E-EAA9-454D-8265-E174B15020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992D92-887E-4E57-9323-9969B87E6382}" type="pres">
      <dgm:prSet presAssocID="{311A9D0E-EAA9-454D-8265-E174B15020A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C89CA-E3D1-4DCF-A765-36775FCDA1AF}" type="pres">
      <dgm:prSet presAssocID="{B6267045-A91D-45C1-BCF8-91B0C28F4F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9C6455-64F1-4E35-9509-21E9291AD624}" srcId="{311A9D0E-EAA9-454D-8265-E174B15020AA}" destId="{8BC66115-9554-4C4E-89F1-598E2B8B60AA}" srcOrd="3" destOrd="0" parTransId="{ED25A999-99F2-4500-92CE-E958E1C3A0EF}" sibTransId="{D762DE28-EF48-4D0C-AEA4-BD9EB0735D96}"/>
    <dgm:cxn modelId="{9FFEBA82-8875-4466-8BF0-6DB0ED23C00E}" srcId="{311A9D0E-EAA9-454D-8265-E174B15020AA}" destId="{7FB23CAB-F717-4F99-8B41-439759DD5B2C}" srcOrd="4" destOrd="0" parTransId="{49E1AE79-45E1-4B31-AD7B-C6438FFDFBA3}" sibTransId="{02E5F37E-DCE6-46FD-8D62-EA0C6361A27C}"/>
    <dgm:cxn modelId="{6F181746-B6E6-46F6-B2C2-ECC9EC3C6E8D}" type="presOf" srcId="{62F671A5-2FC6-489B-94D3-2D3FE8803044}" destId="{81992D92-887E-4E57-9323-9969B87E6382}" srcOrd="0" destOrd="1" presId="urn:microsoft.com/office/officeart/2005/8/layout/vList2"/>
    <dgm:cxn modelId="{EADDA1C0-97B9-49D0-93F2-527C925A0F9B}" srcId="{311A9D0E-EAA9-454D-8265-E174B15020AA}" destId="{62F671A5-2FC6-489B-94D3-2D3FE8803044}" srcOrd="1" destOrd="0" parTransId="{C0031ED6-BB17-4CDC-AD95-12310E0E58AA}" sibTransId="{B900DA64-E880-4D31-9025-C649887C55B8}"/>
    <dgm:cxn modelId="{78EE0735-F382-4BD9-90DD-529E7E9BAC0F}" type="presOf" srcId="{7EC3E70F-4E2E-4ABA-B825-FE41ABE53A2A}" destId="{2C7DC7C6-501E-4D1D-BB1A-15C47C7ECEA1}" srcOrd="0" destOrd="0" presId="urn:microsoft.com/office/officeart/2005/8/layout/vList2"/>
    <dgm:cxn modelId="{3FD9BB9F-6EC4-4760-B067-42375ED651BB}" type="presOf" srcId="{7B8EA06E-8C87-4B85-BBFC-629B7E355E73}" destId="{BF4EFC0C-3D7F-4487-9FDF-8C94840A8E71}" srcOrd="0" destOrd="0" presId="urn:microsoft.com/office/officeart/2005/8/layout/vList2"/>
    <dgm:cxn modelId="{77BD9382-6351-45DF-A7C8-0977E42432D2}" type="presOf" srcId="{D8560635-6B91-47F3-99F8-28B6F6CFBF2C}" destId="{8B21A592-D805-49F4-8DF9-81877E17A686}" srcOrd="0" destOrd="0" presId="urn:microsoft.com/office/officeart/2005/8/layout/vList2"/>
    <dgm:cxn modelId="{F56CFEB7-2C8D-455F-BE2F-95FF9A12FFB5}" type="presOf" srcId="{B6267045-A91D-45C1-BCF8-91B0C28F4F56}" destId="{2ABC89CA-E3D1-4DCF-A765-36775FCDA1AF}" srcOrd="0" destOrd="0" presId="urn:microsoft.com/office/officeart/2005/8/layout/vList2"/>
    <dgm:cxn modelId="{AD4132FF-1FB3-4D0F-97CC-51A9B706B32D}" srcId="{311A9D0E-EAA9-454D-8265-E174B15020AA}" destId="{18D994DF-DE4B-49C5-A00B-ECD930355F8F}" srcOrd="0" destOrd="0" parTransId="{607F80C5-5834-4CFB-8C9D-82973BE99D85}" sibTransId="{F5781613-F3F4-48CE-8525-A0631144D532}"/>
    <dgm:cxn modelId="{E1F7ED11-0FE3-499C-AA19-7938F9D7AA97}" srcId="{7EC3E70F-4E2E-4ABA-B825-FE41ABE53A2A}" destId="{B6267045-A91D-45C1-BCF8-91B0C28F4F56}" srcOrd="3" destOrd="0" parTransId="{CD2E52D0-5EDE-4D83-A10A-B10E30092766}" sibTransId="{7C137794-2475-4BC2-A6C5-64B07F5AA4C2}"/>
    <dgm:cxn modelId="{7147BE26-2291-41F3-84DB-DF99FC099FC8}" type="presOf" srcId="{8BC66115-9554-4C4E-89F1-598E2B8B60AA}" destId="{81992D92-887E-4E57-9323-9969B87E6382}" srcOrd="0" destOrd="3" presId="urn:microsoft.com/office/officeart/2005/8/layout/vList2"/>
    <dgm:cxn modelId="{C44BA9A1-7732-439E-81E1-EAE2E2B2AA27}" srcId="{7EC3E70F-4E2E-4ABA-B825-FE41ABE53A2A}" destId="{7B8EA06E-8C87-4B85-BBFC-629B7E355E73}" srcOrd="1" destOrd="0" parTransId="{7B478A3F-3DB1-4619-B10F-A5B0D723650B}" sibTransId="{ACB54C70-A90F-4DCE-A165-0354985AFCCE}"/>
    <dgm:cxn modelId="{72687763-22E7-4C3C-A9D4-94677B592AB7}" srcId="{7EC3E70F-4E2E-4ABA-B825-FE41ABE53A2A}" destId="{311A9D0E-EAA9-454D-8265-E174B15020AA}" srcOrd="2" destOrd="0" parTransId="{17887779-B636-432F-BE1A-2359C4BA49EC}" sibTransId="{7BFB5723-3723-48BE-94B0-E9D4B337ED49}"/>
    <dgm:cxn modelId="{5F25FF55-0E10-4924-AABA-8EE708A4B978}" type="presOf" srcId="{A932A368-0C4C-42F1-80F1-3D49BBCEC440}" destId="{F1E55D54-DF07-45C2-B2EA-942CA7DB9867}" srcOrd="0" destOrd="0" presId="urn:microsoft.com/office/officeart/2005/8/layout/vList2"/>
    <dgm:cxn modelId="{BC02794D-991D-4F61-80C2-BB65BDA1088F}" srcId="{7EC3E70F-4E2E-4ABA-B825-FE41ABE53A2A}" destId="{A932A368-0C4C-42F1-80F1-3D49BBCEC440}" srcOrd="0" destOrd="0" parTransId="{610D15C3-A286-45A9-8CBF-9AC3B24E4B02}" sibTransId="{021B3868-9725-47C8-A3AA-EF3342D9280E}"/>
    <dgm:cxn modelId="{F44257B0-6709-4EA5-ABF9-91FED12A2109}" srcId="{311A9D0E-EAA9-454D-8265-E174B15020AA}" destId="{0921083B-C4B1-4B7B-AF23-885C11B0218A}" srcOrd="2" destOrd="0" parTransId="{0161FD5F-4271-4B73-A103-CD2544EBFB8B}" sibTransId="{D9C7321C-75BE-4017-938A-D0D9EF84350C}"/>
    <dgm:cxn modelId="{A3CD4B23-BB03-4AEE-813B-81A62CCA347B}" type="presOf" srcId="{18D994DF-DE4B-49C5-A00B-ECD930355F8F}" destId="{81992D92-887E-4E57-9323-9969B87E6382}" srcOrd="0" destOrd="0" presId="urn:microsoft.com/office/officeart/2005/8/layout/vList2"/>
    <dgm:cxn modelId="{590794A1-F672-4D7A-87BC-3BEFDA281933}" srcId="{A932A368-0C4C-42F1-80F1-3D49BBCEC440}" destId="{D8560635-6B91-47F3-99F8-28B6F6CFBF2C}" srcOrd="0" destOrd="0" parTransId="{BA2389AC-2ADD-40D0-A7DF-F558F8600139}" sibTransId="{7580DE79-6082-47DE-ADAA-3057040CECF8}"/>
    <dgm:cxn modelId="{EA9F5314-7BAE-48A6-8A27-0DA4BF09E1BF}" type="presOf" srcId="{311A9D0E-EAA9-454D-8265-E174B15020AA}" destId="{52573B9B-47E0-4154-BADF-B773835FBE40}" srcOrd="0" destOrd="0" presId="urn:microsoft.com/office/officeart/2005/8/layout/vList2"/>
    <dgm:cxn modelId="{F0C9D903-C335-4725-AF71-347F791A1E11}" type="presOf" srcId="{0921083B-C4B1-4B7B-AF23-885C11B0218A}" destId="{81992D92-887E-4E57-9323-9969B87E6382}" srcOrd="0" destOrd="2" presId="urn:microsoft.com/office/officeart/2005/8/layout/vList2"/>
    <dgm:cxn modelId="{F1B948D3-351C-4DE0-A09B-096BFEF951C4}" type="presOf" srcId="{7FB23CAB-F717-4F99-8B41-439759DD5B2C}" destId="{81992D92-887E-4E57-9323-9969B87E6382}" srcOrd="0" destOrd="4" presId="urn:microsoft.com/office/officeart/2005/8/layout/vList2"/>
    <dgm:cxn modelId="{D22CE96C-38A5-4EFB-AF02-30E5FCDBD893}" type="presParOf" srcId="{2C7DC7C6-501E-4D1D-BB1A-15C47C7ECEA1}" destId="{F1E55D54-DF07-45C2-B2EA-942CA7DB9867}" srcOrd="0" destOrd="0" presId="urn:microsoft.com/office/officeart/2005/8/layout/vList2"/>
    <dgm:cxn modelId="{72023790-766A-4691-BCA2-F936E17229DB}" type="presParOf" srcId="{2C7DC7C6-501E-4D1D-BB1A-15C47C7ECEA1}" destId="{8B21A592-D805-49F4-8DF9-81877E17A686}" srcOrd="1" destOrd="0" presId="urn:microsoft.com/office/officeart/2005/8/layout/vList2"/>
    <dgm:cxn modelId="{8BCFB9F7-A0D7-4171-9F4A-0CE8F2AC6936}" type="presParOf" srcId="{2C7DC7C6-501E-4D1D-BB1A-15C47C7ECEA1}" destId="{BF4EFC0C-3D7F-4487-9FDF-8C94840A8E71}" srcOrd="2" destOrd="0" presId="urn:microsoft.com/office/officeart/2005/8/layout/vList2"/>
    <dgm:cxn modelId="{50BE62A2-F821-404D-9783-38C303EFAD19}" type="presParOf" srcId="{2C7DC7C6-501E-4D1D-BB1A-15C47C7ECEA1}" destId="{2998D9AE-2591-482C-B794-FB20CBF0F68C}" srcOrd="3" destOrd="0" presId="urn:microsoft.com/office/officeart/2005/8/layout/vList2"/>
    <dgm:cxn modelId="{04A5D1EC-23D4-4DBA-B654-DD64459DF167}" type="presParOf" srcId="{2C7DC7C6-501E-4D1D-BB1A-15C47C7ECEA1}" destId="{52573B9B-47E0-4154-BADF-B773835FBE40}" srcOrd="4" destOrd="0" presId="urn:microsoft.com/office/officeart/2005/8/layout/vList2"/>
    <dgm:cxn modelId="{BF2B4190-0B57-4924-B54E-BAE1AE947B6B}" type="presParOf" srcId="{2C7DC7C6-501E-4D1D-BB1A-15C47C7ECEA1}" destId="{81992D92-887E-4E57-9323-9969B87E6382}" srcOrd="5" destOrd="0" presId="urn:microsoft.com/office/officeart/2005/8/layout/vList2"/>
    <dgm:cxn modelId="{6180A932-4703-46A4-940E-FBDB247F7159}" type="presParOf" srcId="{2C7DC7C6-501E-4D1D-BB1A-15C47C7ECEA1}" destId="{2ABC89CA-E3D1-4DCF-A765-36775FCDA1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117EAA-62AB-4172-BA01-4D13F730F9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A82C5C-750C-4F64-A3DF-F20FF70B49E3}">
      <dgm:prSet/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</a:rPr>
            <a:t>Мета методу</a:t>
          </a:r>
          <a:endParaRPr lang="uk-UA" b="1" u="none" dirty="0">
            <a:solidFill>
              <a:schemeClr val="tx1"/>
            </a:solidFill>
          </a:endParaRPr>
        </a:p>
      </dgm:t>
    </dgm:pt>
    <dgm:pt modelId="{8A6E0C2F-5E5F-46FE-BE17-216D84E40A5B}" type="parTrans" cxnId="{8D4C503A-8530-4DAD-AE7D-A77030D2E322}">
      <dgm:prSet/>
      <dgm:spPr/>
      <dgm:t>
        <a:bodyPr/>
        <a:lstStyle/>
        <a:p>
          <a:endParaRPr lang="uk-UA"/>
        </a:p>
      </dgm:t>
    </dgm:pt>
    <dgm:pt modelId="{E22E13AB-A1D4-43DB-B00C-DF173C3296BE}" type="sibTrans" cxnId="{8D4C503A-8530-4DAD-AE7D-A77030D2E322}">
      <dgm:prSet/>
      <dgm:spPr/>
      <dgm:t>
        <a:bodyPr/>
        <a:lstStyle/>
        <a:p>
          <a:endParaRPr lang="uk-UA"/>
        </a:p>
      </dgm:t>
    </dgm:pt>
    <dgm:pt modelId="{6FD8FBAD-1064-4652-B05B-DE85860761E9}">
      <dgm:prSet/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</a:rPr>
            <a:t>у вигляді інсценування створити перед класом правдиву історичну, правову, соціально-психологічну ситуацію і потім дати можливість оцінити вчинки і поведінку учасників гри.</a:t>
          </a:r>
          <a:endParaRPr lang="uk-UA" b="1" u="none" dirty="0">
            <a:solidFill>
              <a:schemeClr val="tx1"/>
            </a:solidFill>
          </a:endParaRPr>
        </a:p>
      </dgm:t>
    </dgm:pt>
    <dgm:pt modelId="{1EEB145B-AC37-4028-ABB5-3F6911FF7DDE}" type="parTrans" cxnId="{8A566A2A-2923-437A-A35B-3B8B5FDB68AC}">
      <dgm:prSet/>
      <dgm:spPr/>
      <dgm:t>
        <a:bodyPr/>
        <a:lstStyle/>
        <a:p>
          <a:endParaRPr lang="uk-UA"/>
        </a:p>
      </dgm:t>
    </dgm:pt>
    <dgm:pt modelId="{44E2B0E0-7580-46EA-A166-685D6D7013D7}" type="sibTrans" cxnId="{8A566A2A-2923-437A-A35B-3B8B5FDB68AC}">
      <dgm:prSet/>
      <dgm:spPr/>
      <dgm:t>
        <a:bodyPr/>
        <a:lstStyle/>
        <a:p>
          <a:endParaRPr lang="uk-UA"/>
        </a:p>
      </dgm:t>
    </dgm:pt>
    <dgm:pt modelId="{0DA4915E-B5F3-41B2-B364-BF9278EAEA95}">
      <dgm:prSet/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</a:rPr>
            <a:t>Один з різновидів методу інсценування — рольова гра </a:t>
          </a:r>
          <a:endParaRPr lang="uk-UA" b="1" u="none" dirty="0">
            <a:solidFill>
              <a:schemeClr val="tx1"/>
            </a:solidFill>
          </a:endParaRPr>
        </a:p>
      </dgm:t>
    </dgm:pt>
    <dgm:pt modelId="{C7AA744E-69B9-4E58-AF47-10BD977CEC1E}" type="parTrans" cxnId="{24E425B7-EE9A-4CEE-A194-0B0FBFD594DC}">
      <dgm:prSet/>
      <dgm:spPr/>
      <dgm:t>
        <a:bodyPr/>
        <a:lstStyle/>
        <a:p>
          <a:endParaRPr lang="uk-UA"/>
        </a:p>
      </dgm:t>
    </dgm:pt>
    <dgm:pt modelId="{5B9E1664-37A0-49C5-8FE4-8ACF2C3C5626}" type="sibTrans" cxnId="{24E425B7-EE9A-4CEE-A194-0B0FBFD594DC}">
      <dgm:prSet/>
      <dgm:spPr/>
      <dgm:t>
        <a:bodyPr/>
        <a:lstStyle/>
        <a:p>
          <a:endParaRPr lang="uk-UA"/>
        </a:p>
      </dgm:t>
    </dgm:pt>
    <dgm:pt modelId="{7D35A667-6341-431D-B069-8CB79BE7FAE3}">
      <dgm:prSet/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</a:rPr>
            <a:t>Рольова гра — спосіб розширити досвід учасників аналізу, пред'являючи їм несподівану ситуацію, в якій пропонується прийняти позицію (роль) учасників і потім виробити спосіб, який дозволить привести цю ситуацію до гідного завершення. При "розігруванні ситуацій в ролях" учасники виконують роль так, як самі вважають потрібними, самостійно визначаючи стратегію поведінки, сценарій, плануючи результат. </a:t>
          </a:r>
          <a:endParaRPr lang="uk-UA" b="1" u="none" dirty="0">
            <a:solidFill>
              <a:schemeClr val="tx1"/>
            </a:solidFill>
          </a:endParaRPr>
        </a:p>
      </dgm:t>
    </dgm:pt>
    <dgm:pt modelId="{B2068DBA-78C6-4570-9F7A-D1908C5884F5}" type="parTrans" cxnId="{DB86D3E9-24F7-4BF3-B375-C684B39D3A6D}">
      <dgm:prSet/>
      <dgm:spPr/>
      <dgm:t>
        <a:bodyPr/>
        <a:lstStyle/>
        <a:p>
          <a:endParaRPr lang="uk-UA"/>
        </a:p>
      </dgm:t>
    </dgm:pt>
    <dgm:pt modelId="{623DF27F-3E9A-4D48-AE23-59EABC6DD019}" type="sibTrans" cxnId="{DB86D3E9-24F7-4BF3-B375-C684B39D3A6D}">
      <dgm:prSet/>
      <dgm:spPr/>
      <dgm:t>
        <a:bodyPr/>
        <a:lstStyle/>
        <a:p>
          <a:endParaRPr lang="uk-UA"/>
        </a:p>
      </dgm:t>
    </dgm:pt>
    <dgm:pt modelId="{9886A370-2920-45B0-8154-CEB00569AAB2}">
      <dgm:prSet/>
      <dgm:spPr/>
      <dgm:t>
        <a:bodyPr/>
        <a:lstStyle/>
        <a:p>
          <a:pPr rtl="0"/>
          <a:r>
            <a:rPr lang="uk-UA" b="1" u="none" dirty="0" smtClean="0">
              <a:solidFill>
                <a:schemeClr val="tx1"/>
              </a:solidFill>
            </a:rPr>
            <a:t>Основне завдання — проявити творчі здібності до рішення несподівано виникаючих актуальних проблем</a:t>
          </a:r>
          <a:endParaRPr lang="uk-UA" b="1" u="none" dirty="0">
            <a:solidFill>
              <a:schemeClr val="tx1"/>
            </a:solidFill>
          </a:endParaRPr>
        </a:p>
      </dgm:t>
    </dgm:pt>
    <dgm:pt modelId="{9BAAFD83-E75E-4CCB-BE23-571541045999}" type="parTrans" cxnId="{AF2FCD7D-328A-43B6-A0BC-07BAE34E0CEC}">
      <dgm:prSet/>
      <dgm:spPr/>
      <dgm:t>
        <a:bodyPr/>
        <a:lstStyle/>
        <a:p>
          <a:endParaRPr lang="uk-UA"/>
        </a:p>
      </dgm:t>
    </dgm:pt>
    <dgm:pt modelId="{2086EB0C-67AC-4593-8B4E-46A2B226E9BA}" type="sibTrans" cxnId="{AF2FCD7D-328A-43B6-A0BC-07BAE34E0CEC}">
      <dgm:prSet/>
      <dgm:spPr/>
      <dgm:t>
        <a:bodyPr/>
        <a:lstStyle/>
        <a:p>
          <a:endParaRPr lang="uk-UA"/>
        </a:p>
      </dgm:t>
    </dgm:pt>
    <dgm:pt modelId="{36A56E85-20F9-463F-AF38-13A513369CAB}" type="pres">
      <dgm:prSet presAssocID="{87117EAA-62AB-4172-BA01-4D13F730F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B9F56B-9D2C-4B31-A688-CC888399F8C5}" type="pres">
      <dgm:prSet presAssocID="{42A82C5C-750C-4F64-A3DF-F20FF70B49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7014A6-55F9-4290-8574-9845CF40ECE9}" type="pres">
      <dgm:prSet presAssocID="{42A82C5C-750C-4F64-A3DF-F20FF70B49E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13663E-6641-4118-B163-F344EC0A0DA2}" type="pres">
      <dgm:prSet presAssocID="{0DA4915E-B5F3-41B2-B364-BF9278EAEA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CB1A7C-37DC-4259-A4D8-1AD39010B161}" type="pres">
      <dgm:prSet presAssocID="{0DA4915E-B5F3-41B2-B364-BF9278EAEA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7AD368-2FAC-4084-B2F4-3C41E0249D10}" type="pres">
      <dgm:prSet presAssocID="{9886A370-2920-45B0-8154-CEB00569AA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F2FCD7D-328A-43B6-A0BC-07BAE34E0CEC}" srcId="{87117EAA-62AB-4172-BA01-4D13F730F972}" destId="{9886A370-2920-45B0-8154-CEB00569AAB2}" srcOrd="2" destOrd="0" parTransId="{9BAAFD83-E75E-4CCB-BE23-571541045999}" sibTransId="{2086EB0C-67AC-4593-8B4E-46A2B226E9BA}"/>
    <dgm:cxn modelId="{635525CA-E146-4095-8FB7-069EEA5E7B12}" type="presOf" srcId="{42A82C5C-750C-4F64-A3DF-F20FF70B49E3}" destId="{91B9F56B-9D2C-4B31-A688-CC888399F8C5}" srcOrd="0" destOrd="0" presId="urn:microsoft.com/office/officeart/2005/8/layout/vList2"/>
    <dgm:cxn modelId="{060DC1E2-7D25-4E8E-8643-E2B5B624D406}" type="presOf" srcId="{9886A370-2920-45B0-8154-CEB00569AAB2}" destId="{C07AD368-2FAC-4084-B2F4-3C41E0249D10}" srcOrd="0" destOrd="0" presId="urn:microsoft.com/office/officeart/2005/8/layout/vList2"/>
    <dgm:cxn modelId="{D4B2291D-6375-41A8-948D-D3D9596C99C0}" type="presOf" srcId="{0DA4915E-B5F3-41B2-B364-BF9278EAEA95}" destId="{0B13663E-6641-4118-B163-F344EC0A0DA2}" srcOrd="0" destOrd="0" presId="urn:microsoft.com/office/officeart/2005/8/layout/vList2"/>
    <dgm:cxn modelId="{FBFC0351-CED1-46DD-ABAE-F91F1DE8A1AA}" type="presOf" srcId="{87117EAA-62AB-4172-BA01-4D13F730F972}" destId="{36A56E85-20F9-463F-AF38-13A513369CAB}" srcOrd="0" destOrd="0" presId="urn:microsoft.com/office/officeart/2005/8/layout/vList2"/>
    <dgm:cxn modelId="{DB86D3E9-24F7-4BF3-B375-C684B39D3A6D}" srcId="{0DA4915E-B5F3-41B2-B364-BF9278EAEA95}" destId="{7D35A667-6341-431D-B069-8CB79BE7FAE3}" srcOrd="0" destOrd="0" parTransId="{B2068DBA-78C6-4570-9F7A-D1908C5884F5}" sibTransId="{623DF27F-3E9A-4D48-AE23-59EABC6DD019}"/>
    <dgm:cxn modelId="{8D4C503A-8530-4DAD-AE7D-A77030D2E322}" srcId="{87117EAA-62AB-4172-BA01-4D13F730F972}" destId="{42A82C5C-750C-4F64-A3DF-F20FF70B49E3}" srcOrd="0" destOrd="0" parTransId="{8A6E0C2F-5E5F-46FE-BE17-216D84E40A5B}" sibTransId="{E22E13AB-A1D4-43DB-B00C-DF173C3296BE}"/>
    <dgm:cxn modelId="{24E425B7-EE9A-4CEE-A194-0B0FBFD594DC}" srcId="{87117EAA-62AB-4172-BA01-4D13F730F972}" destId="{0DA4915E-B5F3-41B2-B364-BF9278EAEA95}" srcOrd="1" destOrd="0" parTransId="{C7AA744E-69B9-4E58-AF47-10BD977CEC1E}" sibTransId="{5B9E1664-37A0-49C5-8FE4-8ACF2C3C5626}"/>
    <dgm:cxn modelId="{8A566A2A-2923-437A-A35B-3B8B5FDB68AC}" srcId="{42A82C5C-750C-4F64-A3DF-F20FF70B49E3}" destId="{6FD8FBAD-1064-4652-B05B-DE85860761E9}" srcOrd="0" destOrd="0" parTransId="{1EEB145B-AC37-4028-ABB5-3F6911FF7DDE}" sibTransId="{44E2B0E0-7580-46EA-A166-685D6D7013D7}"/>
    <dgm:cxn modelId="{BE7ECE91-8290-40A5-B850-911FF077FF75}" type="presOf" srcId="{6FD8FBAD-1064-4652-B05B-DE85860761E9}" destId="{257014A6-55F9-4290-8574-9845CF40ECE9}" srcOrd="0" destOrd="0" presId="urn:microsoft.com/office/officeart/2005/8/layout/vList2"/>
    <dgm:cxn modelId="{9A6BB60A-452E-4C1F-BEB4-346D60848E59}" type="presOf" srcId="{7D35A667-6341-431D-B069-8CB79BE7FAE3}" destId="{86CB1A7C-37DC-4259-A4D8-1AD39010B161}" srcOrd="0" destOrd="0" presId="urn:microsoft.com/office/officeart/2005/8/layout/vList2"/>
    <dgm:cxn modelId="{D7A16CFD-EEBB-4881-ACEC-99EF7CCF6734}" type="presParOf" srcId="{36A56E85-20F9-463F-AF38-13A513369CAB}" destId="{91B9F56B-9D2C-4B31-A688-CC888399F8C5}" srcOrd="0" destOrd="0" presId="urn:microsoft.com/office/officeart/2005/8/layout/vList2"/>
    <dgm:cxn modelId="{7BCDDBAC-A66F-4931-A5FA-2E065CFBE217}" type="presParOf" srcId="{36A56E85-20F9-463F-AF38-13A513369CAB}" destId="{257014A6-55F9-4290-8574-9845CF40ECE9}" srcOrd="1" destOrd="0" presId="urn:microsoft.com/office/officeart/2005/8/layout/vList2"/>
    <dgm:cxn modelId="{8F498B13-F095-4027-9486-FA1E5C95165D}" type="presParOf" srcId="{36A56E85-20F9-463F-AF38-13A513369CAB}" destId="{0B13663E-6641-4118-B163-F344EC0A0DA2}" srcOrd="2" destOrd="0" presId="urn:microsoft.com/office/officeart/2005/8/layout/vList2"/>
    <dgm:cxn modelId="{68174F46-125A-4B5B-AFA9-E5EBBB217FCA}" type="presParOf" srcId="{36A56E85-20F9-463F-AF38-13A513369CAB}" destId="{86CB1A7C-37DC-4259-A4D8-1AD39010B161}" srcOrd="3" destOrd="0" presId="urn:microsoft.com/office/officeart/2005/8/layout/vList2"/>
    <dgm:cxn modelId="{B7834967-CEAE-40B2-BC09-33F276CA75CB}" type="presParOf" srcId="{36A56E85-20F9-463F-AF38-13A513369CAB}" destId="{C07AD368-2FAC-4084-B2F4-3C41E0249D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E7434D-6E0F-408A-AC61-216E0EF073F3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410CD75-29A7-4F01-A08E-4F491A5C21A5}">
      <dgm:prSet/>
      <dgm:spPr/>
      <dgm:t>
        <a:bodyPr/>
        <a:lstStyle/>
        <a:p>
          <a:pPr algn="ctr" rtl="0"/>
          <a:r>
            <a:rPr lang="uk-UA" b="1" u="none" dirty="0" smtClean="0">
              <a:solidFill>
                <a:schemeClr val="tx1"/>
              </a:solidFill>
            </a:rPr>
            <a:t>Дискусія — обмін думками з якого-небудь питання відповідно до більш менш певних правил процедури. </a:t>
          </a:r>
          <a:endParaRPr lang="uk-UA" b="1" u="none" dirty="0">
            <a:solidFill>
              <a:schemeClr val="tx1"/>
            </a:solidFill>
          </a:endParaRPr>
        </a:p>
      </dgm:t>
    </dgm:pt>
    <dgm:pt modelId="{2CF8E79D-6758-47DE-9111-4CA8D86DCFC2}" type="parTrans" cxnId="{8B5E1005-23EF-45AC-9EDE-D3F0D2E3595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42DD868-DFA2-4D3E-BF3A-D6EAB2DA95FF}" type="sibTrans" cxnId="{8B5E1005-23EF-45AC-9EDE-D3F0D2E3595F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2D2C02D-5A2A-41B8-BEAF-274C00241BA7}">
      <dgm:prSet/>
      <dgm:spPr/>
      <dgm:t>
        <a:bodyPr/>
        <a:lstStyle/>
        <a:p>
          <a:pPr algn="ctr" rtl="0"/>
          <a:r>
            <a:rPr lang="uk-UA" b="1" u="none" dirty="0" smtClean="0">
              <a:solidFill>
                <a:schemeClr val="tx1"/>
              </a:solidFill>
            </a:rPr>
            <a:t>До інтенсивних технологій вивчення відносяться групові і </a:t>
          </a:r>
          <a:r>
            <a:rPr lang="uk-UA" b="1" u="none" dirty="0" err="1" smtClean="0">
              <a:solidFill>
                <a:schemeClr val="tx1"/>
              </a:solidFill>
            </a:rPr>
            <a:t>міжгрупові</a:t>
          </a:r>
          <a:r>
            <a:rPr lang="uk-UA" b="1" u="none" dirty="0" smtClean="0">
              <a:solidFill>
                <a:schemeClr val="tx1"/>
              </a:solidFill>
            </a:rPr>
            <a:t> дискусії.</a:t>
          </a:r>
          <a:endParaRPr lang="uk-UA" b="1" u="none" dirty="0">
            <a:solidFill>
              <a:schemeClr val="tx1"/>
            </a:solidFill>
          </a:endParaRPr>
        </a:p>
      </dgm:t>
    </dgm:pt>
    <dgm:pt modelId="{7D0AD309-69A1-4532-8CB3-17A7528C4366}" type="parTrans" cxnId="{EB7DC199-9374-4030-8EF3-33DBD85E21B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2192B78-33FF-405E-8A73-5AD80F132BE3}" type="sibTrans" cxnId="{EB7DC199-9374-4030-8EF3-33DBD85E21B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F56B5FD-8CFA-4AF6-9E5C-4360FA472D8C}" type="pres">
      <dgm:prSet presAssocID="{2DE7434D-6E0F-408A-AC61-216E0EF07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4CDFFC3-3E1D-4586-81EE-FB6B591546E7}" type="pres">
      <dgm:prSet presAssocID="{8410CD75-29A7-4F01-A08E-4F491A5C21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BC5373-8CE1-4F20-9827-057C1BBC417B}" type="pres">
      <dgm:prSet presAssocID="{8410CD75-29A7-4F01-A08E-4F491A5C21A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D2ABAC-D154-496E-AC3B-0DD7A4FAF9BC}" type="presOf" srcId="{12D2C02D-5A2A-41B8-BEAF-274C00241BA7}" destId="{7BBC5373-8CE1-4F20-9827-057C1BBC417B}" srcOrd="0" destOrd="0" presId="urn:microsoft.com/office/officeart/2005/8/layout/vList2"/>
    <dgm:cxn modelId="{437DBF68-8256-431C-B3A3-CAAA30299A3A}" type="presOf" srcId="{8410CD75-29A7-4F01-A08E-4F491A5C21A5}" destId="{F4CDFFC3-3E1D-4586-81EE-FB6B591546E7}" srcOrd="0" destOrd="0" presId="urn:microsoft.com/office/officeart/2005/8/layout/vList2"/>
    <dgm:cxn modelId="{EB7DC199-9374-4030-8EF3-33DBD85E21B9}" srcId="{8410CD75-29A7-4F01-A08E-4F491A5C21A5}" destId="{12D2C02D-5A2A-41B8-BEAF-274C00241BA7}" srcOrd="0" destOrd="0" parTransId="{7D0AD309-69A1-4532-8CB3-17A7528C4366}" sibTransId="{32192B78-33FF-405E-8A73-5AD80F132BE3}"/>
    <dgm:cxn modelId="{8B5E1005-23EF-45AC-9EDE-D3F0D2E3595F}" srcId="{2DE7434D-6E0F-408A-AC61-216E0EF073F3}" destId="{8410CD75-29A7-4F01-A08E-4F491A5C21A5}" srcOrd="0" destOrd="0" parTransId="{2CF8E79D-6758-47DE-9111-4CA8D86DCFC2}" sibTransId="{442DD868-DFA2-4D3E-BF3A-D6EAB2DA95FF}"/>
    <dgm:cxn modelId="{6B9C2712-9046-48E9-992D-BC9E3E7DD891}" type="presOf" srcId="{2DE7434D-6E0F-408A-AC61-216E0EF073F3}" destId="{5F56B5FD-8CFA-4AF6-9E5C-4360FA472D8C}" srcOrd="0" destOrd="0" presId="urn:microsoft.com/office/officeart/2005/8/layout/vList2"/>
    <dgm:cxn modelId="{9A235FE4-6918-4436-B9A8-F11BFE1D63C6}" type="presParOf" srcId="{5F56B5FD-8CFA-4AF6-9E5C-4360FA472D8C}" destId="{F4CDFFC3-3E1D-4586-81EE-FB6B591546E7}" srcOrd="0" destOrd="0" presId="urn:microsoft.com/office/officeart/2005/8/layout/vList2"/>
    <dgm:cxn modelId="{23C8D22D-8F6A-40D1-9F6F-520C03D10406}" type="presParOf" srcId="{5F56B5FD-8CFA-4AF6-9E5C-4360FA472D8C}" destId="{7BBC5373-8CE1-4F20-9827-057C1BBC41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FAAF7-3222-44D5-BBEB-F70FAE78D5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22A2DB-110C-4597-B53C-E17110B9727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Створенню такому середовищу і сприяє технологія "кейс", яка</a:t>
          </a:r>
          <a:endParaRPr lang="uk-UA" sz="2400" dirty="0"/>
        </a:p>
      </dgm:t>
    </dgm:pt>
    <dgm:pt modelId="{9D045AA5-C521-41BC-A90A-599B3710041B}" type="parTrans" cxnId="{C1C7029A-CC86-4AE0-9152-EC1C71F7824D}">
      <dgm:prSet/>
      <dgm:spPr/>
      <dgm:t>
        <a:bodyPr/>
        <a:lstStyle/>
        <a:p>
          <a:endParaRPr lang="uk-UA"/>
        </a:p>
      </dgm:t>
    </dgm:pt>
    <dgm:pt modelId="{2145A6C4-E44E-4DC4-BBD4-66E24807EC65}" type="sibTrans" cxnId="{C1C7029A-CC86-4AE0-9152-EC1C71F7824D}">
      <dgm:prSet/>
      <dgm:spPr/>
      <dgm:t>
        <a:bodyPr/>
        <a:lstStyle/>
        <a:p>
          <a:endParaRPr lang="uk-UA"/>
        </a:p>
      </dgm:t>
    </dgm:pt>
    <dgm:pt modelId="{E90F361C-FCF9-47DE-B058-4E7EF3C80C38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досить сильно впливає на професіоналізацію учнів, </a:t>
          </a:r>
          <a:endParaRPr lang="uk-UA" sz="1600" b="1" dirty="0">
            <a:solidFill>
              <a:schemeClr val="tx1"/>
            </a:solidFill>
          </a:endParaRPr>
        </a:p>
      </dgm:t>
    </dgm:pt>
    <dgm:pt modelId="{14591677-CFBA-437A-A685-FB06D1604FF1}" type="parTrans" cxnId="{79DABC95-558B-4594-A9D3-D0CBC8C6A85B}">
      <dgm:prSet/>
      <dgm:spPr/>
      <dgm:t>
        <a:bodyPr/>
        <a:lstStyle/>
        <a:p>
          <a:endParaRPr lang="uk-UA"/>
        </a:p>
      </dgm:t>
    </dgm:pt>
    <dgm:pt modelId="{A7219F17-1A5E-493A-B137-EFA986C247DF}" type="sibTrans" cxnId="{79DABC95-558B-4594-A9D3-D0CBC8C6A85B}">
      <dgm:prSet/>
      <dgm:spPr/>
      <dgm:t>
        <a:bodyPr/>
        <a:lstStyle/>
        <a:p>
          <a:endParaRPr lang="uk-UA"/>
        </a:p>
      </dgm:t>
    </dgm:pt>
    <dgm:pt modelId="{F61BF7B0-F455-4851-ABB3-CBFF1FFF9AD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завойовує позитивне відношення з боку учнів, які бачать у ньому можливість виявити ініціативу, відчути самостійність в освоєнні теоретичних положень і оволодінні практичними навичками, </a:t>
          </a:r>
          <a:endParaRPr lang="uk-UA" sz="1600" dirty="0"/>
        </a:p>
      </dgm:t>
    </dgm:pt>
    <dgm:pt modelId="{09F43541-8095-4A92-B03B-B6E32A5C3012}" type="parTrans" cxnId="{64D1F6CF-C22D-4769-A8E1-CF3FA57D474C}">
      <dgm:prSet/>
      <dgm:spPr/>
      <dgm:t>
        <a:bodyPr/>
        <a:lstStyle/>
        <a:p>
          <a:endParaRPr lang="uk-UA"/>
        </a:p>
      </dgm:t>
    </dgm:pt>
    <dgm:pt modelId="{5316E9EE-E305-40F4-AAC5-2DD98F92A075}" type="sibTrans" cxnId="{64D1F6CF-C22D-4769-A8E1-CF3FA57D474C}">
      <dgm:prSet/>
      <dgm:spPr/>
      <dgm:t>
        <a:bodyPr/>
        <a:lstStyle/>
        <a:p>
          <a:endParaRPr lang="uk-UA"/>
        </a:p>
      </dgm:t>
    </dgm:pt>
    <dgm:pt modelId="{2968792F-8B6B-4754-91ED-3E5471EBD35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сприяє їхньому дорослішанню, </a:t>
          </a:r>
          <a:endParaRPr lang="uk-UA" sz="1600" b="1" dirty="0">
            <a:solidFill>
              <a:schemeClr val="tx1"/>
            </a:solidFill>
          </a:endParaRPr>
        </a:p>
      </dgm:t>
    </dgm:pt>
    <dgm:pt modelId="{F2D8B1B4-4897-4D46-ABDF-B1CC43B2A860}" type="parTrans" cxnId="{2C27B320-DA51-4453-A274-148A4EB060C6}">
      <dgm:prSet/>
      <dgm:spPr/>
      <dgm:t>
        <a:bodyPr/>
        <a:lstStyle/>
        <a:p>
          <a:endParaRPr lang="uk-UA"/>
        </a:p>
      </dgm:t>
    </dgm:pt>
    <dgm:pt modelId="{CE89D4F3-138C-45A3-8CED-2EDD596EAFA3}" type="sibTrans" cxnId="{2C27B320-DA51-4453-A274-148A4EB060C6}">
      <dgm:prSet/>
      <dgm:spPr/>
      <dgm:t>
        <a:bodyPr/>
        <a:lstStyle/>
        <a:p>
          <a:endParaRPr lang="uk-UA"/>
        </a:p>
      </dgm:t>
    </dgm:pt>
    <dgm:pt modelId="{D70BAB14-4CA0-4DB3-9507-07861D60FBA7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формує інтерес і позитивну мотивацію до навчання.</a:t>
          </a:r>
          <a:endParaRPr lang="uk-UA" sz="1600" b="1" dirty="0">
            <a:solidFill>
              <a:schemeClr val="tx1"/>
            </a:solidFill>
          </a:endParaRPr>
        </a:p>
      </dgm:t>
    </dgm:pt>
    <dgm:pt modelId="{4F2E9E1B-6546-4BC0-8A2A-AAB8FA49EDB3}" type="parTrans" cxnId="{2D1526D9-DBB3-4FFC-A977-82190D12E03B}">
      <dgm:prSet/>
      <dgm:spPr/>
      <dgm:t>
        <a:bodyPr/>
        <a:lstStyle/>
        <a:p>
          <a:endParaRPr lang="uk-UA"/>
        </a:p>
      </dgm:t>
    </dgm:pt>
    <dgm:pt modelId="{8B7BE6BA-283A-415E-A6D7-69A6E0CF4109}" type="sibTrans" cxnId="{2D1526D9-DBB3-4FFC-A977-82190D12E03B}">
      <dgm:prSet/>
      <dgm:spPr/>
      <dgm:t>
        <a:bodyPr/>
        <a:lstStyle/>
        <a:p>
          <a:endParaRPr lang="uk-UA"/>
        </a:p>
      </dgm:t>
    </dgm:pt>
    <dgm:pt modelId="{AC58F519-4719-4574-B83E-63BE0BFC3CBF}" type="pres">
      <dgm:prSet presAssocID="{C44FAAF7-3222-44D5-BBEB-F70FAE78D51D}" presName="Name0" presStyleCnt="0">
        <dgm:presLayoutVars>
          <dgm:dir/>
          <dgm:animLvl val="lvl"/>
          <dgm:resizeHandles val="exact"/>
        </dgm:presLayoutVars>
      </dgm:prSet>
      <dgm:spPr/>
    </dgm:pt>
    <dgm:pt modelId="{82C09B8D-B415-41A6-811E-3D064420FEE1}" type="pres">
      <dgm:prSet presAssocID="{3722A2DB-110C-4597-B53C-E17110B9727F}" presName="composite" presStyleCnt="0"/>
      <dgm:spPr/>
    </dgm:pt>
    <dgm:pt modelId="{C947B759-CE89-46B2-B164-195F88B63102}" type="pres">
      <dgm:prSet presAssocID="{3722A2DB-110C-4597-B53C-E17110B9727F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7AE34B-F52F-41B1-B337-9A29494C2CAB}" type="pres">
      <dgm:prSet presAssocID="{3722A2DB-110C-4597-B53C-E17110B9727F}" presName="desTx" presStyleLbl="revTx" presStyleIdx="0" presStyleCnt="1" custScaleX="1439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BA7761-EC75-4D10-AF9B-4BD9BA2A71F6}" type="presOf" srcId="{C44FAAF7-3222-44D5-BBEB-F70FAE78D51D}" destId="{AC58F519-4719-4574-B83E-63BE0BFC3CBF}" srcOrd="0" destOrd="0" presId="urn:microsoft.com/office/officeart/2005/8/layout/chevron1"/>
    <dgm:cxn modelId="{B2B6241B-7491-448D-B3E5-9139EBF293B5}" type="presOf" srcId="{D70BAB14-4CA0-4DB3-9507-07861D60FBA7}" destId="{B17AE34B-F52F-41B1-B337-9A29494C2CAB}" srcOrd="0" destOrd="3" presId="urn:microsoft.com/office/officeart/2005/8/layout/chevron1"/>
    <dgm:cxn modelId="{5F5469B7-A194-426F-B410-79480ED15E26}" type="presOf" srcId="{2968792F-8B6B-4754-91ED-3E5471EBD357}" destId="{B17AE34B-F52F-41B1-B337-9A29494C2CAB}" srcOrd="0" destOrd="2" presId="urn:microsoft.com/office/officeart/2005/8/layout/chevron1"/>
    <dgm:cxn modelId="{64D1F6CF-C22D-4769-A8E1-CF3FA57D474C}" srcId="{3722A2DB-110C-4597-B53C-E17110B9727F}" destId="{F61BF7B0-F455-4851-ABB3-CBFF1FFF9AD9}" srcOrd="0" destOrd="0" parTransId="{09F43541-8095-4A92-B03B-B6E32A5C3012}" sibTransId="{5316E9EE-E305-40F4-AAC5-2DD98F92A075}"/>
    <dgm:cxn modelId="{05FF8C37-7394-42A5-A98C-7F04C7C2C90A}" type="presOf" srcId="{E90F361C-FCF9-47DE-B058-4E7EF3C80C38}" destId="{B17AE34B-F52F-41B1-B337-9A29494C2CAB}" srcOrd="0" destOrd="1" presId="urn:microsoft.com/office/officeart/2005/8/layout/chevron1"/>
    <dgm:cxn modelId="{79DABC95-558B-4594-A9D3-D0CBC8C6A85B}" srcId="{3722A2DB-110C-4597-B53C-E17110B9727F}" destId="{E90F361C-FCF9-47DE-B058-4E7EF3C80C38}" srcOrd="1" destOrd="0" parTransId="{14591677-CFBA-437A-A685-FB06D1604FF1}" sibTransId="{A7219F17-1A5E-493A-B137-EFA986C247DF}"/>
    <dgm:cxn modelId="{C1C7029A-CC86-4AE0-9152-EC1C71F7824D}" srcId="{C44FAAF7-3222-44D5-BBEB-F70FAE78D51D}" destId="{3722A2DB-110C-4597-B53C-E17110B9727F}" srcOrd="0" destOrd="0" parTransId="{9D045AA5-C521-41BC-A90A-599B3710041B}" sibTransId="{2145A6C4-E44E-4DC4-BBD4-66E24807EC65}"/>
    <dgm:cxn modelId="{4B934E6B-4650-49DC-B813-46831024228B}" type="presOf" srcId="{3722A2DB-110C-4597-B53C-E17110B9727F}" destId="{C947B759-CE89-46B2-B164-195F88B63102}" srcOrd="0" destOrd="0" presId="urn:microsoft.com/office/officeart/2005/8/layout/chevron1"/>
    <dgm:cxn modelId="{2D1526D9-DBB3-4FFC-A977-82190D12E03B}" srcId="{3722A2DB-110C-4597-B53C-E17110B9727F}" destId="{D70BAB14-4CA0-4DB3-9507-07861D60FBA7}" srcOrd="3" destOrd="0" parTransId="{4F2E9E1B-6546-4BC0-8A2A-AAB8FA49EDB3}" sibTransId="{8B7BE6BA-283A-415E-A6D7-69A6E0CF4109}"/>
    <dgm:cxn modelId="{E4917053-7688-40F9-BFC5-477C4A127B38}" type="presOf" srcId="{F61BF7B0-F455-4851-ABB3-CBFF1FFF9AD9}" destId="{B17AE34B-F52F-41B1-B337-9A29494C2CAB}" srcOrd="0" destOrd="0" presId="urn:microsoft.com/office/officeart/2005/8/layout/chevron1"/>
    <dgm:cxn modelId="{2C27B320-DA51-4453-A274-148A4EB060C6}" srcId="{3722A2DB-110C-4597-B53C-E17110B9727F}" destId="{2968792F-8B6B-4754-91ED-3E5471EBD357}" srcOrd="2" destOrd="0" parTransId="{F2D8B1B4-4897-4D46-ABDF-B1CC43B2A860}" sibTransId="{CE89D4F3-138C-45A3-8CED-2EDD596EAFA3}"/>
    <dgm:cxn modelId="{F54811AC-C378-450B-8F66-638D4BF6DF26}" type="presParOf" srcId="{AC58F519-4719-4574-B83E-63BE0BFC3CBF}" destId="{82C09B8D-B415-41A6-811E-3D064420FEE1}" srcOrd="0" destOrd="0" presId="urn:microsoft.com/office/officeart/2005/8/layout/chevron1"/>
    <dgm:cxn modelId="{10B67BC7-CFD1-4F18-808E-449ACCF2DEDC}" type="presParOf" srcId="{82C09B8D-B415-41A6-811E-3D064420FEE1}" destId="{C947B759-CE89-46B2-B164-195F88B63102}" srcOrd="0" destOrd="0" presId="urn:microsoft.com/office/officeart/2005/8/layout/chevron1"/>
    <dgm:cxn modelId="{65831E60-700F-4220-B30B-A7644F35BA08}" type="presParOf" srcId="{82C09B8D-B415-41A6-811E-3D064420FEE1}" destId="{B17AE34B-F52F-41B1-B337-9A29494C2CA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0741CA-83D4-433A-8F4F-2F8490D9D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732353E-1BBF-4352-B4CC-997F615E4627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Аналітичні </a:t>
          </a:r>
          <a:endParaRPr lang="uk-UA" b="1" dirty="0">
            <a:solidFill>
              <a:schemeClr val="tx1"/>
            </a:solidFill>
          </a:endParaRPr>
        </a:p>
      </dgm:t>
    </dgm:pt>
    <dgm:pt modelId="{C3004B6D-5BE1-488A-9F70-5EA93284D881}" type="parTrans" cxnId="{E12FFFF9-5BDD-4A08-8C24-8D3F9E50CAD9}">
      <dgm:prSet/>
      <dgm:spPr/>
      <dgm:t>
        <a:bodyPr/>
        <a:lstStyle/>
        <a:p>
          <a:endParaRPr lang="uk-UA"/>
        </a:p>
      </dgm:t>
    </dgm:pt>
    <dgm:pt modelId="{1815439B-6384-4057-805B-E14766A0BB9C}" type="sibTrans" cxnId="{E12FFFF9-5BDD-4A08-8C24-8D3F9E50CAD9}">
      <dgm:prSet/>
      <dgm:spPr/>
      <dgm:t>
        <a:bodyPr/>
        <a:lstStyle/>
        <a:p>
          <a:endParaRPr lang="uk-UA"/>
        </a:p>
      </dgm:t>
    </dgm:pt>
    <dgm:pt modelId="{8EF167A8-5FF7-4054-9BEC-5854FF9BCAEC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Практичні</a:t>
          </a:r>
          <a:endParaRPr lang="uk-UA" b="1" dirty="0">
            <a:solidFill>
              <a:schemeClr val="tx1"/>
            </a:solidFill>
          </a:endParaRPr>
        </a:p>
      </dgm:t>
    </dgm:pt>
    <dgm:pt modelId="{F4F3C154-E233-473F-9D1B-6B2F8B28F042}" type="parTrans" cxnId="{6F54AFA5-A607-40A3-A7C8-09D534FD3821}">
      <dgm:prSet/>
      <dgm:spPr/>
      <dgm:t>
        <a:bodyPr/>
        <a:lstStyle/>
        <a:p>
          <a:endParaRPr lang="uk-UA"/>
        </a:p>
      </dgm:t>
    </dgm:pt>
    <dgm:pt modelId="{58AB0948-78AD-4B3C-88DB-06A92FBC83C6}" type="sibTrans" cxnId="{6F54AFA5-A607-40A3-A7C8-09D534FD3821}">
      <dgm:prSet/>
      <dgm:spPr/>
      <dgm:t>
        <a:bodyPr/>
        <a:lstStyle/>
        <a:p>
          <a:endParaRPr lang="uk-UA"/>
        </a:p>
      </dgm:t>
    </dgm:pt>
    <dgm:pt modelId="{B4CD1BE0-087C-4029-87B1-B87B3FA1E990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Творчі</a:t>
          </a:r>
          <a:endParaRPr lang="uk-UA" b="1" dirty="0">
            <a:solidFill>
              <a:schemeClr val="tx1"/>
            </a:solidFill>
          </a:endParaRPr>
        </a:p>
      </dgm:t>
    </dgm:pt>
    <dgm:pt modelId="{A4BD04D5-BDF4-467C-9D92-669B8ED26D89}" type="parTrans" cxnId="{F98C7970-8842-43A0-AEFC-2A8FC5D6B52F}">
      <dgm:prSet/>
      <dgm:spPr/>
      <dgm:t>
        <a:bodyPr/>
        <a:lstStyle/>
        <a:p>
          <a:endParaRPr lang="uk-UA"/>
        </a:p>
      </dgm:t>
    </dgm:pt>
    <dgm:pt modelId="{F3CCEEA1-2DC9-4645-ACB2-E19A9516BA46}" type="sibTrans" cxnId="{F98C7970-8842-43A0-AEFC-2A8FC5D6B52F}">
      <dgm:prSet/>
      <dgm:spPr/>
      <dgm:t>
        <a:bodyPr/>
        <a:lstStyle/>
        <a:p>
          <a:endParaRPr lang="uk-UA"/>
        </a:p>
      </dgm:t>
    </dgm:pt>
    <dgm:pt modelId="{EF7D2BF8-65E6-488C-8AE8-8177217EF2FC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Комунікативні</a:t>
          </a:r>
          <a:endParaRPr lang="uk-UA" b="1" dirty="0">
            <a:solidFill>
              <a:schemeClr val="tx1"/>
            </a:solidFill>
          </a:endParaRPr>
        </a:p>
      </dgm:t>
    </dgm:pt>
    <dgm:pt modelId="{13EC2B7A-2A4C-46A4-8A1D-019FACC78893}" type="parTrans" cxnId="{FFADEC99-EEB7-4C74-95C7-7B2B3768203A}">
      <dgm:prSet/>
      <dgm:spPr/>
      <dgm:t>
        <a:bodyPr/>
        <a:lstStyle/>
        <a:p>
          <a:endParaRPr lang="uk-UA"/>
        </a:p>
      </dgm:t>
    </dgm:pt>
    <dgm:pt modelId="{8E79CDEA-8CB1-4973-A01D-41AE37724429}" type="sibTrans" cxnId="{FFADEC99-EEB7-4C74-95C7-7B2B3768203A}">
      <dgm:prSet/>
      <dgm:spPr/>
      <dgm:t>
        <a:bodyPr/>
        <a:lstStyle/>
        <a:p>
          <a:endParaRPr lang="uk-UA"/>
        </a:p>
      </dgm:t>
    </dgm:pt>
    <dgm:pt modelId="{A718569B-A03F-49EB-AFEB-32B9B7DBF174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Соціальні </a:t>
          </a:r>
          <a:endParaRPr lang="uk-UA" b="1" dirty="0">
            <a:solidFill>
              <a:schemeClr val="tx1"/>
            </a:solidFill>
          </a:endParaRPr>
        </a:p>
      </dgm:t>
    </dgm:pt>
    <dgm:pt modelId="{3B6F2276-0B06-48BA-B164-E49CB9DAC40C}" type="parTrans" cxnId="{E69354A0-9058-40BA-9917-BABAD89B0316}">
      <dgm:prSet/>
      <dgm:spPr/>
      <dgm:t>
        <a:bodyPr/>
        <a:lstStyle/>
        <a:p>
          <a:endParaRPr lang="uk-UA"/>
        </a:p>
      </dgm:t>
    </dgm:pt>
    <dgm:pt modelId="{A84B0406-A46E-4344-AF66-D912268E67C4}" type="sibTrans" cxnId="{E69354A0-9058-40BA-9917-BABAD89B0316}">
      <dgm:prSet/>
      <dgm:spPr/>
      <dgm:t>
        <a:bodyPr/>
        <a:lstStyle/>
        <a:p>
          <a:endParaRPr lang="uk-UA"/>
        </a:p>
      </dgm:t>
    </dgm:pt>
    <dgm:pt modelId="{C3DA337B-BA11-46BA-A4BB-7A4567CEF037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(вміння відрізняти дані від інформації, класифікувати, виділяти суттєву та несуттєву інформацію, аналізувати, представляти та добувати їх; мислити чітко й логічно)</a:t>
          </a:r>
          <a:endParaRPr lang="uk-UA" sz="1800" b="1" dirty="0">
            <a:solidFill>
              <a:schemeClr val="tx1"/>
            </a:solidFill>
          </a:endParaRPr>
        </a:p>
      </dgm:t>
    </dgm:pt>
    <dgm:pt modelId="{98FE66E8-EEF4-47BA-A8C1-C218364F7612}" type="parTrans" cxnId="{C0BFAB0F-1904-485F-A1D7-46B6CD3BDD6E}">
      <dgm:prSet/>
      <dgm:spPr/>
      <dgm:t>
        <a:bodyPr/>
        <a:lstStyle/>
        <a:p>
          <a:endParaRPr lang="uk-UA"/>
        </a:p>
      </dgm:t>
    </dgm:pt>
    <dgm:pt modelId="{E5D5F986-01D0-427D-AB62-0F24843A20AB}" type="sibTrans" cxnId="{C0BFAB0F-1904-485F-A1D7-46B6CD3BDD6E}">
      <dgm:prSet/>
      <dgm:spPr/>
      <dgm:t>
        <a:bodyPr/>
        <a:lstStyle/>
        <a:p>
          <a:endParaRPr lang="uk-UA"/>
        </a:p>
      </dgm:t>
    </dgm:pt>
    <dgm:pt modelId="{BB1BBDEA-44B4-42BE-9EB9-501611B94F50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(формування на практиці навичок використання теорії, методів та принципів)</a:t>
          </a:r>
          <a:endParaRPr lang="uk-UA" sz="1800" b="1" dirty="0">
            <a:solidFill>
              <a:schemeClr val="tx1"/>
            </a:solidFill>
          </a:endParaRPr>
        </a:p>
      </dgm:t>
    </dgm:pt>
    <dgm:pt modelId="{82C62C26-3F06-4823-A583-D2C4335A67BB}" type="parTrans" cxnId="{FC510178-9302-43AA-B534-B6AC95EC727A}">
      <dgm:prSet/>
      <dgm:spPr/>
      <dgm:t>
        <a:bodyPr/>
        <a:lstStyle/>
        <a:p>
          <a:endParaRPr lang="uk-UA"/>
        </a:p>
      </dgm:t>
    </dgm:pt>
    <dgm:pt modelId="{6BC0383C-A41D-4CB4-B64E-4B025D940CC2}" type="sibTrans" cxnId="{FC510178-9302-43AA-B534-B6AC95EC727A}">
      <dgm:prSet/>
      <dgm:spPr/>
      <dgm:t>
        <a:bodyPr/>
        <a:lstStyle/>
        <a:p>
          <a:endParaRPr lang="uk-UA"/>
        </a:p>
      </dgm:t>
    </dgm:pt>
    <dgm:pt modelId="{336D23A1-0454-4E5F-924A-D7BB1CC224C5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(генерація альтернативних рішень)</a:t>
          </a:r>
          <a:endParaRPr lang="uk-UA" sz="1800" b="1" dirty="0">
            <a:solidFill>
              <a:schemeClr val="tx1"/>
            </a:solidFill>
          </a:endParaRPr>
        </a:p>
      </dgm:t>
    </dgm:pt>
    <dgm:pt modelId="{E38C3DBE-3939-40CC-B16B-85A7496C2F65}" type="parTrans" cxnId="{5A7E1BDC-FE91-4B4D-BB41-197F48BAC28C}">
      <dgm:prSet/>
      <dgm:spPr/>
      <dgm:t>
        <a:bodyPr/>
        <a:lstStyle/>
        <a:p>
          <a:endParaRPr lang="uk-UA"/>
        </a:p>
      </dgm:t>
    </dgm:pt>
    <dgm:pt modelId="{CF06329F-AB4A-435B-9ED0-ABCC5E14DBAD}" type="sibTrans" cxnId="{5A7E1BDC-FE91-4B4D-BB41-197F48BAC28C}">
      <dgm:prSet/>
      <dgm:spPr/>
      <dgm:t>
        <a:bodyPr/>
        <a:lstStyle/>
        <a:p>
          <a:endParaRPr lang="uk-UA"/>
        </a:p>
      </dgm:t>
    </dgm:pt>
    <dgm:pt modelId="{63384F5E-C175-48EB-9A3C-65BE901B342D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(вміння вести дискусію, переконувати, використовувати наочний матеріал та інші медіа-засоби, кооперуватися в групи, захищати власну точку зору, переконувати опонентів, складати короткий та переконливий звіт)</a:t>
          </a:r>
          <a:endParaRPr lang="uk-UA" sz="1800" b="1" dirty="0">
            <a:solidFill>
              <a:schemeClr val="tx1"/>
            </a:solidFill>
          </a:endParaRPr>
        </a:p>
      </dgm:t>
    </dgm:pt>
    <dgm:pt modelId="{AF8B91AA-1B2A-45E8-A111-D36A5BFD27F1}" type="parTrans" cxnId="{888DAEBF-51C6-453E-B1FF-D458F2D497A1}">
      <dgm:prSet/>
      <dgm:spPr/>
      <dgm:t>
        <a:bodyPr/>
        <a:lstStyle/>
        <a:p>
          <a:endParaRPr lang="uk-UA"/>
        </a:p>
      </dgm:t>
    </dgm:pt>
    <dgm:pt modelId="{73C36E1B-99EC-4905-B55A-6E5146B87BA2}" type="sibTrans" cxnId="{888DAEBF-51C6-453E-B1FF-D458F2D497A1}">
      <dgm:prSet/>
      <dgm:spPr/>
      <dgm:t>
        <a:bodyPr/>
        <a:lstStyle/>
        <a:p>
          <a:endParaRPr lang="uk-UA"/>
        </a:p>
      </dgm:t>
    </dgm:pt>
    <dgm:pt modelId="{10405B23-828A-4924-A76F-537CEF46324F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(оцінка поведінки людей, вміння слухати, підтримувати в дискусії чи аргументувати протилежні думки, контролювати себе тощо)</a:t>
          </a:r>
          <a:endParaRPr lang="uk-UA" sz="1800" b="1" dirty="0">
            <a:solidFill>
              <a:schemeClr val="tx1"/>
            </a:solidFill>
          </a:endParaRPr>
        </a:p>
      </dgm:t>
    </dgm:pt>
    <dgm:pt modelId="{86B53EFF-466A-4A86-A127-4968C318884B}" type="parTrans" cxnId="{D95A8D99-3AC0-4DFE-8F2F-88FA9693180D}">
      <dgm:prSet/>
      <dgm:spPr/>
      <dgm:t>
        <a:bodyPr/>
        <a:lstStyle/>
        <a:p>
          <a:endParaRPr lang="uk-UA"/>
        </a:p>
      </dgm:t>
    </dgm:pt>
    <dgm:pt modelId="{871C8831-4C51-46F6-BEC2-AC0B1A7D654A}" type="sibTrans" cxnId="{D95A8D99-3AC0-4DFE-8F2F-88FA9693180D}">
      <dgm:prSet/>
      <dgm:spPr/>
      <dgm:t>
        <a:bodyPr/>
        <a:lstStyle/>
        <a:p>
          <a:endParaRPr lang="uk-UA"/>
        </a:p>
      </dgm:t>
    </dgm:pt>
    <dgm:pt modelId="{E5BA5BE6-CCB4-4152-9ED0-F7CB6C845FA8}" type="pres">
      <dgm:prSet presAssocID="{350741CA-83D4-433A-8F4F-2F8490D9D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D442DFC-FAC5-4D64-9C75-2E76DADBC0C9}" type="pres">
      <dgm:prSet presAssocID="{F732353E-1BBF-4352-B4CC-997F615E462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6C55E1-C764-4ACC-8E08-D231FBE640A8}" type="pres">
      <dgm:prSet presAssocID="{F732353E-1BBF-4352-B4CC-997F615E4627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6156E6-0298-47EB-A43B-6A359522D15E}" type="pres">
      <dgm:prSet presAssocID="{8EF167A8-5FF7-4054-9BEC-5854FF9BCA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F01239-2677-4CB5-A0BF-17C5E610FDEC}" type="pres">
      <dgm:prSet presAssocID="{8EF167A8-5FF7-4054-9BEC-5854FF9BCAE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FB2061-80D9-4722-A09E-4798D61940C7}" type="pres">
      <dgm:prSet presAssocID="{B4CD1BE0-087C-4029-87B1-B87B3FA1E99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D7C7CD-39BB-4B2F-AC2F-077C25A8FD5E}" type="pres">
      <dgm:prSet presAssocID="{B4CD1BE0-087C-4029-87B1-B87B3FA1E99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6268C0-99FB-4293-AC3D-D1CC76008DA4}" type="pres">
      <dgm:prSet presAssocID="{EF7D2BF8-65E6-488C-8AE8-8177217EF2F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0E3449-31E1-443A-B745-C9EB42B0759F}" type="pres">
      <dgm:prSet presAssocID="{EF7D2BF8-65E6-488C-8AE8-8177217EF2F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84B77D-9ABB-4E88-A167-6ADBCBEF20CF}" type="pres">
      <dgm:prSet presAssocID="{A718569B-A03F-49EB-AFEB-32B9B7DBF1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2B0D72-D4FD-4E07-89B7-FAA0EA019EFE}" type="pres">
      <dgm:prSet presAssocID="{A718569B-A03F-49EB-AFEB-32B9B7DBF17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0C1D7F2-FD11-4E76-A3B9-E66D7F9D7A3E}" type="presOf" srcId="{C3DA337B-BA11-46BA-A4BB-7A4567CEF037}" destId="{3A6C55E1-C764-4ACC-8E08-D231FBE640A8}" srcOrd="0" destOrd="0" presId="urn:microsoft.com/office/officeart/2005/8/layout/vList2"/>
    <dgm:cxn modelId="{01E93D8E-2C2C-40F4-A64D-F5BE37489CB5}" type="presOf" srcId="{EF7D2BF8-65E6-488C-8AE8-8177217EF2FC}" destId="{B76268C0-99FB-4293-AC3D-D1CC76008DA4}" srcOrd="0" destOrd="0" presId="urn:microsoft.com/office/officeart/2005/8/layout/vList2"/>
    <dgm:cxn modelId="{97205CBE-C635-45C1-89F0-1F4477130FD3}" type="presOf" srcId="{336D23A1-0454-4E5F-924A-D7BB1CC224C5}" destId="{15D7C7CD-39BB-4B2F-AC2F-077C25A8FD5E}" srcOrd="0" destOrd="0" presId="urn:microsoft.com/office/officeart/2005/8/layout/vList2"/>
    <dgm:cxn modelId="{888DAEBF-51C6-453E-B1FF-D458F2D497A1}" srcId="{EF7D2BF8-65E6-488C-8AE8-8177217EF2FC}" destId="{63384F5E-C175-48EB-9A3C-65BE901B342D}" srcOrd="0" destOrd="0" parTransId="{AF8B91AA-1B2A-45E8-A111-D36A5BFD27F1}" sibTransId="{73C36E1B-99EC-4905-B55A-6E5146B87BA2}"/>
    <dgm:cxn modelId="{FC510178-9302-43AA-B534-B6AC95EC727A}" srcId="{8EF167A8-5FF7-4054-9BEC-5854FF9BCAEC}" destId="{BB1BBDEA-44B4-42BE-9EB9-501611B94F50}" srcOrd="0" destOrd="0" parTransId="{82C62C26-3F06-4823-A583-D2C4335A67BB}" sibTransId="{6BC0383C-A41D-4CB4-B64E-4B025D940CC2}"/>
    <dgm:cxn modelId="{FD85142D-76B1-4D0E-9D54-300E3AB4FFF3}" type="presOf" srcId="{F732353E-1BBF-4352-B4CC-997F615E4627}" destId="{FD442DFC-FAC5-4D64-9C75-2E76DADBC0C9}" srcOrd="0" destOrd="0" presId="urn:microsoft.com/office/officeart/2005/8/layout/vList2"/>
    <dgm:cxn modelId="{7511415D-9B74-423C-A630-BD8597065595}" type="presOf" srcId="{350741CA-83D4-433A-8F4F-2F8490D9DAEA}" destId="{E5BA5BE6-CCB4-4152-9ED0-F7CB6C845FA8}" srcOrd="0" destOrd="0" presId="urn:microsoft.com/office/officeart/2005/8/layout/vList2"/>
    <dgm:cxn modelId="{FF47463E-3F66-4029-A886-0E15245F54FD}" type="presOf" srcId="{10405B23-828A-4924-A76F-537CEF46324F}" destId="{B72B0D72-D4FD-4E07-89B7-FAA0EA019EFE}" srcOrd="0" destOrd="0" presId="urn:microsoft.com/office/officeart/2005/8/layout/vList2"/>
    <dgm:cxn modelId="{A7968693-ED70-46A4-B85D-295735696A64}" type="presOf" srcId="{B4CD1BE0-087C-4029-87B1-B87B3FA1E990}" destId="{5DFB2061-80D9-4722-A09E-4798D61940C7}" srcOrd="0" destOrd="0" presId="urn:microsoft.com/office/officeart/2005/8/layout/vList2"/>
    <dgm:cxn modelId="{D95A8D99-3AC0-4DFE-8F2F-88FA9693180D}" srcId="{A718569B-A03F-49EB-AFEB-32B9B7DBF174}" destId="{10405B23-828A-4924-A76F-537CEF46324F}" srcOrd="0" destOrd="0" parTransId="{86B53EFF-466A-4A86-A127-4968C318884B}" sibTransId="{871C8831-4C51-46F6-BEC2-AC0B1A7D654A}"/>
    <dgm:cxn modelId="{5A7E1BDC-FE91-4B4D-BB41-197F48BAC28C}" srcId="{B4CD1BE0-087C-4029-87B1-B87B3FA1E990}" destId="{336D23A1-0454-4E5F-924A-D7BB1CC224C5}" srcOrd="0" destOrd="0" parTransId="{E38C3DBE-3939-40CC-B16B-85A7496C2F65}" sibTransId="{CF06329F-AB4A-435B-9ED0-ABCC5E14DBAD}"/>
    <dgm:cxn modelId="{01D30D32-9868-4930-804A-A93B6115AD20}" type="presOf" srcId="{8EF167A8-5FF7-4054-9BEC-5854FF9BCAEC}" destId="{1C6156E6-0298-47EB-A43B-6A359522D15E}" srcOrd="0" destOrd="0" presId="urn:microsoft.com/office/officeart/2005/8/layout/vList2"/>
    <dgm:cxn modelId="{83DA8C67-3665-4EF0-9D92-5FF03A717C8B}" type="presOf" srcId="{63384F5E-C175-48EB-9A3C-65BE901B342D}" destId="{720E3449-31E1-443A-B745-C9EB42B0759F}" srcOrd="0" destOrd="0" presId="urn:microsoft.com/office/officeart/2005/8/layout/vList2"/>
    <dgm:cxn modelId="{86270DA2-3B0B-4894-A28B-8F8B6B8E8D52}" type="presOf" srcId="{BB1BBDEA-44B4-42BE-9EB9-501611B94F50}" destId="{1EF01239-2677-4CB5-A0BF-17C5E610FDEC}" srcOrd="0" destOrd="0" presId="urn:microsoft.com/office/officeart/2005/8/layout/vList2"/>
    <dgm:cxn modelId="{E69354A0-9058-40BA-9917-BABAD89B0316}" srcId="{350741CA-83D4-433A-8F4F-2F8490D9DAEA}" destId="{A718569B-A03F-49EB-AFEB-32B9B7DBF174}" srcOrd="4" destOrd="0" parTransId="{3B6F2276-0B06-48BA-B164-E49CB9DAC40C}" sibTransId="{A84B0406-A46E-4344-AF66-D912268E67C4}"/>
    <dgm:cxn modelId="{E12FFFF9-5BDD-4A08-8C24-8D3F9E50CAD9}" srcId="{350741CA-83D4-433A-8F4F-2F8490D9DAEA}" destId="{F732353E-1BBF-4352-B4CC-997F615E4627}" srcOrd="0" destOrd="0" parTransId="{C3004B6D-5BE1-488A-9F70-5EA93284D881}" sibTransId="{1815439B-6384-4057-805B-E14766A0BB9C}"/>
    <dgm:cxn modelId="{FFADEC99-EEB7-4C74-95C7-7B2B3768203A}" srcId="{350741CA-83D4-433A-8F4F-2F8490D9DAEA}" destId="{EF7D2BF8-65E6-488C-8AE8-8177217EF2FC}" srcOrd="3" destOrd="0" parTransId="{13EC2B7A-2A4C-46A4-8A1D-019FACC78893}" sibTransId="{8E79CDEA-8CB1-4973-A01D-41AE37724429}"/>
    <dgm:cxn modelId="{C0BFAB0F-1904-485F-A1D7-46B6CD3BDD6E}" srcId="{F732353E-1BBF-4352-B4CC-997F615E4627}" destId="{C3DA337B-BA11-46BA-A4BB-7A4567CEF037}" srcOrd="0" destOrd="0" parTransId="{98FE66E8-EEF4-47BA-A8C1-C218364F7612}" sibTransId="{E5D5F986-01D0-427D-AB62-0F24843A20AB}"/>
    <dgm:cxn modelId="{F98C7970-8842-43A0-AEFC-2A8FC5D6B52F}" srcId="{350741CA-83D4-433A-8F4F-2F8490D9DAEA}" destId="{B4CD1BE0-087C-4029-87B1-B87B3FA1E990}" srcOrd="2" destOrd="0" parTransId="{A4BD04D5-BDF4-467C-9D92-669B8ED26D89}" sibTransId="{F3CCEEA1-2DC9-4645-ACB2-E19A9516BA46}"/>
    <dgm:cxn modelId="{6F54AFA5-A607-40A3-A7C8-09D534FD3821}" srcId="{350741CA-83D4-433A-8F4F-2F8490D9DAEA}" destId="{8EF167A8-5FF7-4054-9BEC-5854FF9BCAEC}" srcOrd="1" destOrd="0" parTransId="{F4F3C154-E233-473F-9D1B-6B2F8B28F042}" sibTransId="{58AB0948-78AD-4B3C-88DB-06A92FBC83C6}"/>
    <dgm:cxn modelId="{B98A5F00-97F1-431C-BEB2-180888FCC791}" type="presOf" srcId="{A718569B-A03F-49EB-AFEB-32B9B7DBF174}" destId="{C484B77D-9ABB-4E88-A167-6ADBCBEF20CF}" srcOrd="0" destOrd="0" presId="urn:microsoft.com/office/officeart/2005/8/layout/vList2"/>
    <dgm:cxn modelId="{A9AD774C-FCAC-438C-9BC1-CF08D9DD950A}" type="presParOf" srcId="{E5BA5BE6-CCB4-4152-9ED0-F7CB6C845FA8}" destId="{FD442DFC-FAC5-4D64-9C75-2E76DADBC0C9}" srcOrd="0" destOrd="0" presId="urn:microsoft.com/office/officeart/2005/8/layout/vList2"/>
    <dgm:cxn modelId="{465E97CB-7C45-4F58-A9F4-6ECAAE2A29E6}" type="presParOf" srcId="{E5BA5BE6-CCB4-4152-9ED0-F7CB6C845FA8}" destId="{3A6C55E1-C764-4ACC-8E08-D231FBE640A8}" srcOrd="1" destOrd="0" presId="urn:microsoft.com/office/officeart/2005/8/layout/vList2"/>
    <dgm:cxn modelId="{ACDBD223-9488-433E-BAB4-BFA5707E1866}" type="presParOf" srcId="{E5BA5BE6-CCB4-4152-9ED0-F7CB6C845FA8}" destId="{1C6156E6-0298-47EB-A43B-6A359522D15E}" srcOrd="2" destOrd="0" presId="urn:microsoft.com/office/officeart/2005/8/layout/vList2"/>
    <dgm:cxn modelId="{14F40D0C-B7A1-4E05-98A6-C3EC98D38B70}" type="presParOf" srcId="{E5BA5BE6-CCB4-4152-9ED0-F7CB6C845FA8}" destId="{1EF01239-2677-4CB5-A0BF-17C5E610FDEC}" srcOrd="3" destOrd="0" presId="urn:microsoft.com/office/officeart/2005/8/layout/vList2"/>
    <dgm:cxn modelId="{2D59BAF4-D310-463A-A6CC-A4E760AA7958}" type="presParOf" srcId="{E5BA5BE6-CCB4-4152-9ED0-F7CB6C845FA8}" destId="{5DFB2061-80D9-4722-A09E-4798D61940C7}" srcOrd="4" destOrd="0" presId="urn:microsoft.com/office/officeart/2005/8/layout/vList2"/>
    <dgm:cxn modelId="{2E49E08A-F305-4B7B-B006-4EF8BF77F420}" type="presParOf" srcId="{E5BA5BE6-CCB4-4152-9ED0-F7CB6C845FA8}" destId="{15D7C7CD-39BB-4B2F-AC2F-077C25A8FD5E}" srcOrd="5" destOrd="0" presId="urn:microsoft.com/office/officeart/2005/8/layout/vList2"/>
    <dgm:cxn modelId="{D500A467-BC52-4B12-993A-86113C5DC8B3}" type="presParOf" srcId="{E5BA5BE6-CCB4-4152-9ED0-F7CB6C845FA8}" destId="{B76268C0-99FB-4293-AC3D-D1CC76008DA4}" srcOrd="6" destOrd="0" presId="urn:microsoft.com/office/officeart/2005/8/layout/vList2"/>
    <dgm:cxn modelId="{61DD84C4-3AA5-4003-9549-6E866BC89203}" type="presParOf" srcId="{E5BA5BE6-CCB4-4152-9ED0-F7CB6C845FA8}" destId="{720E3449-31E1-443A-B745-C9EB42B0759F}" srcOrd="7" destOrd="0" presId="urn:microsoft.com/office/officeart/2005/8/layout/vList2"/>
    <dgm:cxn modelId="{BA3156AB-42B7-44C6-BEDF-3A98DFB2D694}" type="presParOf" srcId="{E5BA5BE6-CCB4-4152-9ED0-F7CB6C845FA8}" destId="{C484B77D-9ABB-4E88-A167-6ADBCBEF20CF}" srcOrd="8" destOrd="0" presId="urn:microsoft.com/office/officeart/2005/8/layout/vList2"/>
    <dgm:cxn modelId="{3C09549A-D732-4AAA-9EDD-4B29A291EE3B}" type="presParOf" srcId="{E5BA5BE6-CCB4-4152-9ED0-F7CB6C845FA8}" destId="{B72B0D72-D4FD-4E07-89B7-FAA0EA019EF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6FB364E-76AF-4D49-8DC9-1B212CB87FA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21400CF-79EE-4F95-A569-C14CB1E0A6C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 учнів</a:t>
          </a:r>
          <a:endParaRPr lang="uk-UA" b="1" dirty="0">
            <a:solidFill>
              <a:schemeClr val="tx1"/>
            </a:solidFill>
          </a:endParaRPr>
        </a:p>
      </dgm:t>
    </dgm:pt>
    <dgm:pt modelId="{DC4AB1C6-5B48-469B-809B-B33DD84895B8}" type="parTrans" cxnId="{27815BFF-02C3-40C6-8718-B3B18F576286}">
      <dgm:prSet/>
      <dgm:spPr/>
      <dgm:t>
        <a:bodyPr/>
        <a:lstStyle/>
        <a:p>
          <a:endParaRPr lang="uk-UA"/>
        </a:p>
      </dgm:t>
    </dgm:pt>
    <dgm:pt modelId="{CDABF278-58BF-473A-B5F3-D56C717DE3A2}" type="sibTrans" cxnId="{27815BFF-02C3-40C6-8718-B3B18F576286}">
      <dgm:prSet/>
      <dgm:spPr/>
      <dgm:t>
        <a:bodyPr/>
        <a:lstStyle/>
        <a:p>
          <a:endParaRPr lang="uk-UA"/>
        </a:p>
      </dgm:t>
    </dgm:pt>
    <dgm:pt modelId="{5F4E8892-C687-4DD5-9E3F-1F5B9C9B360F}">
      <dgm:prSet phldrT="[Текст]" custT="1"/>
      <dgm:spPr/>
      <dgm:t>
        <a:bodyPr/>
        <a:lstStyle/>
        <a:p>
          <a:r>
            <a:rPr lang="uk-UA" sz="1800" b="1" dirty="0" smtClean="0"/>
            <a:t>Стимулює індивідуальну активність</a:t>
          </a:r>
          <a:endParaRPr lang="uk-UA" sz="1800" b="1" dirty="0"/>
        </a:p>
      </dgm:t>
    </dgm:pt>
    <dgm:pt modelId="{4E2F8AF7-2105-461A-8EF5-2BD7D3202500}" type="parTrans" cxnId="{75781EE9-E79D-44FC-9811-30D8CF25E9CB}">
      <dgm:prSet/>
      <dgm:spPr/>
      <dgm:t>
        <a:bodyPr/>
        <a:lstStyle/>
        <a:p>
          <a:endParaRPr lang="uk-UA"/>
        </a:p>
      </dgm:t>
    </dgm:pt>
    <dgm:pt modelId="{C0E9BAF8-6AED-431C-8830-1DAB98E979F3}" type="sibTrans" cxnId="{75781EE9-E79D-44FC-9811-30D8CF25E9CB}">
      <dgm:prSet/>
      <dgm:spPr/>
      <dgm:t>
        <a:bodyPr/>
        <a:lstStyle/>
        <a:p>
          <a:endParaRPr lang="uk-UA"/>
        </a:p>
      </dgm:t>
    </dgm:pt>
    <dgm:pt modelId="{6BB88908-B5F9-4383-B3E0-8693E8D61518}">
      <dgm:prSet phldrT="[Текст]" custT="1"/>
      <dgm:spPr/>
      <dgm:t>
        <a:bodyPr/>
        <a:lstStyle/>
        <a:p>
          <a:r>
            <a:rPr lang="uk-UA" sz="1800" b="1" dirty="0" smtClean="0"/>
            <a:t>Формує позитивну мотивацію до навчання</a:t>
          </a:r>
          <a:endParaRPr lang="uk-UA" sz="1800" b="1" dirty="0"/>
        </a:p>
      </dgm:t>
    </dgm:pt>
    <dgm:pt modelId="{C1585596-F017-4A74-A3C5-E9B91A91A549}" type="parTrans" cxnId="{39EC69F4-6D3F-47C1-BB99-07AC239D5465}">
      <dgm:prSet/>
      <dgm:spPr/>
      <dgm:t>
        <a:bodyPr/>
        <a:lstStyle/>
        <a:p>
          <a:endParaRPr lang="uk-UA"/>
        </a:p>
      </dgm:t>
    </dgm:pt>
    <dgm:pt modelId="{5343F8F4-1E60-4903-B5A3-476E81321A8F}" type="sibTrans" cxnId="{39EC69F4-6D3F-47C1-BB99-07AC239D5465}">
      <dgm:prSet/>
      <dgm:spPr/>
      <dgm:t>
        <a:bodyPr/>
        <a:lstStyle/>
        <a:p>
          <a:endParaRPr lang="uk-UA"/>
        </a:p>
      </dgm:t>
    </dgm:pt>
    <dgm:pt modelId="{E2DA5D15-4E68-4E89-BF0E-3C407B4FF68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учителю</a:t>
          </a:r>
          <a:endParaRPr lang="uk-UA" b="1" dirty="0">
            <a:solidFill>
              <a:schemeClr val="tx1"/>
            </a:solidFill>
          </a:endParaRPr>
        </a:p>
      </dgm:t>
    </dgm:pt>
    <dgm:pt modelId="{3B894DF1-F920-4009-8563-61FD45511561}" type="parTrans" cxnId="{A35316AD-0D62-468A-BDAC-6B3177CD7EC0}">
      <dgm:prSet/>
      <dgm:spPr/>
      <dgm:t>
        <a:bodyPr/>
        <a:lstStyle/>
        <a:p>
          <a:endParaRPr lang="uk-UA"/>
        </a:p>
      </dgm:t>
    </dgm:pt>
    <dgm:pt modelId="{DA5B58E6-8E1F-40E2-BCF3-2F369543BA41}" type="sibTrans" cxnId="{A35316AD-0D62-468A-BDAC-6B3177CD7EC0}">
      <dgm:prSet/>
      <dgm:spPr/>
      <dgm:t>
        <a:bodyPr/>
        <a:lstStyle/>
        <a:p>
          <a:endParaRPr lang="uk-UA"/>
        </a:p>
      </dgm:t>
    </dgm:pt>
    <dgm:pt modelId="{82F37D4F-CED7-432B-BA4A-65AE57071BF7}">
      <dgm:prSet phldrT="[Текст]"/>
      <dgm:spPr/>
      <dgm:t>
        <a:bodyPr/>
        <a:lstStyle/>
        <a:p>
          <a:r>
            <a:rPr lang="uk-UA" b="1" dirty="0" smtClean="0"/>
            <a:t>Дає можливість самовдосконалюватися</a:t>
          </a:r>
          <a:endParaRPr lang="uk-UA" b="1" dirty="0"/>
        </a:p>
      </dgm:t>
    </dgm:pt>
    <dgm:pt modelId="{0F912BA0-1962-4E90-A494-0A786B7F0963}" type="parTrans" cxnId="{BC29B616-33E6-49CF-A536-23010A607F77}">
      <dgm:prSet/>
      <dgm:spPr/>
      <dgm:t>
        <a:bodyPr/>
        <a:lstStyle/>
        <a:p>
          <a:endParaRPr lang="uk-UA"/>
        </a:p>
      </dgm:t>
    </dgm:pt>
    <dgm:pt modelId="{64BF3250-BA31-4410-B0BD-F31FCDA0B957}" type="sibTrans" cxnId="{BC29B616-33E6-49CF-A536-23010A607F77}">
      <dgm:prSet/>
      <dgm:spPr/>
      <dgm:t>
        <a:bodyPr/>
        <a:lstStyle/>
        <a:p>
          <a:endParaRPr lang="uk-UA"/>
        </a:p>
      </dgm:t>
    </dgm:pt>
    <dgm:pt modelId="{59299382-E910-4F86-97F3-573A8289BCCD}">
      <dgm:prSet phldrT="[Текст]" custT="1"/>
      <dgm:spPr/>
      <dgm:t>
        <a:bodyPr/>
        <a:lstStyle/>
        <a:p>
          <a:r>
            <a:rPr lang="uk-UA" sz="1800" b="1" dirty="0" smtClean="0"/>
            <a:t>Зменшує кількість </a:t>
          </a:r>
          <a:r>
            <a:rPr lang="uk-UA" sz="1800" b="1" dirty="0" err="1" smtClean="0"/>
            <a:t>“пасивних”</a:t>
          </a:r>
          <a:endParaRPr lang="uk-UA" sz="1800" b="1" dirty="0"/>
        </a:p>
      </dgm:t>
    </dgm:pt>
    <dgm:pt modelId="{FA8EC91F-9E61-4545-8EF7-97B3C6A22A8B}" type="parTrans" cxnId="{28F2A7E8-EE4A-473E-9878-7EC95021488E}">
      <dgm:prSet/>
      <dgm:spPr/>
      <dgm:t>
        <a:bodyPr/>
        <a:lstStyle/>
        <a:p>
          <a:endParaRPr lang="uk-UA"/>
        </a:p>
      </dgm:t>
    </dgm:pt>
    <dgm:pt modelId="{2FA55D3C-CD65-4A21-ADA5-886ACF3B74A6}" type="sibTrans" cxnId="{28F2A7E8-EE4A-473E-9878-7EC95021488E}">
      <dgm:prSet/>
      <dgm:spPr/>
      <dgm:t>
        <a:bodyPr/>
        <a:lstStyle/>
        <a:p>
          <a:endParaRPr lang="uk-UA"/>
        </a:p>
      </dgm:t>
    </dgm:pt>
    <dgm:pt modelId="{675ADAB5-9A5F-4865-B223-70854970BE4F}">
      <dgm:prSet phldrT="[Текст]" custT="1"/>
      <dgm:spPr/>
      <dgm:t>
        <a:bodyPr/>
        <a:lstStyle/>
        <a:p>
          <a:r>
            <a:rPr lang="uk-UA" sz="1800" b="1" dirty="0" smtClean="0"/>
            <a:t>Забезпечує високу ефективність навчання та розвитку</a:t>
          </a:r>
          <a:endParaRPr lang="uk-UA" sz="1800" b="1" dirty="0"/>
        </a:p>
      </dgm:t>
    </dgm:pt>
    <dgm:pt modelId="{04F7056C-308B-44C4-92D7-876AA6689037}" type="parTrans" cxnId="{532EC1A7-0890-4867-AAC4-31B2FD947DF9}">
      <dgm:prSet/>
      <dgm:spPr/>
      <dgm:t>
        <a:bodyPr/>
        <a:lstStyle/>
        <a:p>
          <a:endParaRPr lang="uk-UA"/>
        </a:p>
      </dgm:t>
    </dgm:pt>
    <dgm:pt modelId="{9CC936FA-0242-4018-A074-5D26ED672B2A}" type="sibTrans" cxnId="{532EC1A7-0890-4867-AAC4-31B2FD947DF9}">
      <dgm:prSet/>
      <dgm:spPr/>
      <dgm:t>
        <a:bodyPr/>
        <a:lstStyle/>
        <a:p>
          <a:endParaRPr lang="uk-UA"/>
        </a:p>
      </dgm:t>
    </dgm:pt>
    <dgm:pt modelId="{C6616BA7-C756-4A6A-844D-1E889D81ED4F}">
      <dgm:prSet phldrT="[Текст]"/>
      <dgm:spPr/>
      <dgm:t>
        <a:bodyPr/>
        <a:lstStyle/>
        <a:p>
          <a:r>
            <a:rPr lang="uk-UA" b="1" dirty="0" smtClean="0"/>
            <a:t>По-іншому мислити й діяти</a:t>
          </a:r>
          <a:endParaRPr lang="uk-UA" b="1" dirty="0"/>
        </a:p>
      </dgm:t>
    </dgm:pt>
    <dgm:pt modelId="{5BA84F74-4E2C-4232-B1A0-E67CC84AAB1D}" type="parTrans" cxnId="{A413B7B0-05EB-4622-A90C-9FC11DFC47FB}">
      <dgm:prSet/>
      <dgm:spPr/>
      <dgm:t>
        <a:bodyPr/>
        <a:lstStyle/>
        <a:p>
          <a:endParaRPr lang="uk-UA"/>
        </a:p>
      </dgm:t>
    </dgm:pt>
    <dgm:pt modelId="{CDABE055-67AE-457C-A60C-A5B851C0A603}" type="sibTrans" cxnId="{A413B7B0-05EB-4622-A90C-9FC11DFC47FB}">
      <dgm:prSet/>
      <dgm:spPr/>
      <dgm:t>
        <a:bodyPr/>
        <a:lstStyle/>
        <a:p>
          <a:endParaRPr lang="uk-UA"/>
        </a:p>
      </dgm:t>
    </dgm:pt>
    <dgm:pt modelId="{49336885-ADC6-49FA-A876-2F75940A0163}">
      <dgm:prSet phldrT="[Текст]"/>
      <dgm:spPr/>
      <dgm:t>
        <a:bodyPr/>
        <a:lstStyle/>
        <a:p>
          <a:r>
            <a:rPr lang="uk-UA" b="1" dirty="0" smtClean="0"/>
            <a:t>Оновлювати власний творчий потенціал</a:t>
          </a:r>
          <a:endParaRPr lang="uk-UA" b="1" dirty="0"/>
        </a:p>
      </dgm:t>
    </dgm:pt>
    <dgm:pt modelId="{7E8EE7B5-2B4A-4C45-81C4-E4FF4771286A}" type="parTrans" cxnId="{D0A09C60-4F84-4C0A-8875-F1A7562E33DE}">
      <dgm:prSet/>
      <dgm:spPr/>
      <dgm:t>
        <a:bodyPr/>
        <a:lstStyle/>
        <a:p>
          <a:endParaRPr lang="uk-UA"/>
        </a:p>
      </dgm:t>
    </dgm:pt>
    <dgm:pt modelId="{09D5C0E6-D56C-42B3-BAE0-CBAD5B27A06F}" type="sibTrans" cxnId="{D0A09C60-4F84-4C0A-8875-F1A7562E33DE}">
      <dgm:prSet/>
      <dgm:spPr/>
      <dgm:t>
        <a:bodyPr/>
        <a:lstStyle/>
        <a:p>
          <a:endParaRPr lang="uk-UA"/>
        </a:p>
      </dgm:t>
    </dgm:pt>
    <dgm:pt modelId="{C3D1322F-DF0E-458B-B9F0-842313528543}" type="pres">
      <dgm:prSet presAssocID="{E6FB364E-76AF-4D49-8DC9-1B212CB87FA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8A08CB1-9895-4F74-A114-CB01383270E1}" type="pres">
      <dgm:prSet presAssocID="{E6FB364E-76AF-4D49-8DC9-1B212CB87FAC}" presName="cycle" presStyleCnt="0"/>
      <dgm:spPr/>
    </dgm:pt>
    <dgm:pt modelId="{6AAD6966-C6B3-40EE-9703-13DB2885F5CB}" type="pres">
      <dgm:prSet presAssocID="{E6FB364E-76AF-4D49-8DC9-1B212CB87FAC}" presName="centerShape" presStyleCnt="0"/>
      <dgm:spPr/>
    </dgm:pt>
    <dgm:pt modelId="{2FB1450B-2474-4388-9BC7-E662ABBD742A}" type="pres">
      <dgm:prSet presAssocID="{E6FB364E-76AF-4D49-8DC9-1B212CB87FAC}" presName="connSite" presStyleLbl="node1" presStyleIdx="0" presStyleCnt="3"/>
      <dgm:spPr/>
    </dgm:pt>
    <dgm:pt modelId="{A2F99E80-1C3D-4082-B5F5-EAA399C2D63D}" type="pres">
      <dgm:prSet presAssocID="{E6FB364E-76AF-4D49-8DC9-1B212CB87FAC}" presName="visible" presStyleLbl="node1" presStyleIdx="0" presStyleCnt="3"/>
      <dgm:spPr/>
    </dgm:pt>
    <dgm:pt modelId="{9D435B8D-D6E3-4170-86F4-60F4F1AF498E}" type="pres">
      <dgm:prSet presAssocID="{DC4AB1C6-5B48-469B-809B-B33DD84895B8}" presName="Name25" presStyleLbl="parChTrans1D1" presStyleIdx="0" presStyleCnt="2"/>
      <dgm:spPr/>
      <dgm:t>
        <a:bodyPr/>
        <a:lstStyle/>
        <a:p>
          <a:endParaRPr lang="uk-UA"/>
        </a:p>
      </dgm:t>
    </dgm:pt>
    <dgm:pt modelId="{53FD6150-BEAD-4127-BE40-AEE9F25A7399}" type="pres">
      <dgm:prSet presAssocID="{321400CF-79EE-4F95-A569-C14CB1E0A6CD}" presName="node" presStyleCnt="0"/>
      <dgm:spPr/>
    </dgm:pt>
    <dgm:pt modelId="{73B662E0-8DA3-491D-8E76-1323F9C61E16}" type="pres">
      <dgm:prSet presAssocID="{321400CF-79EE-4F95-A569-C14CB1E0A6CD}" presName="parentNode" presStyleLbl="node1" presStyleIdx="1" presStyleCnt="3" custLinFactNeighborX="-902" custLinFactNeighborY="-168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B89232-F611-4F0D-B927-DA9B44F9F4A0}" type="pres">
      <dgm:prSet presAssocID="{321400CF-79EE-4F95-A569-C14CB1E0A6CD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C95240-D637-4574-9B73-B83E81BA2E47}" type="pres">
      <dgm:prSet presAssocID="{3B894DF1-F920-4009-8563-61FD45511561}" presName="Name25" presStyleLbl="parChTrans1D1" presStyleIdx="1" presStyleCnt="2"/>
      <dgm:spPr/>
      <dgm:t>
        <a:bodyPr/>
        <a:lstStyle/>
        <a:p>
          <a:endParaRPr lang="uk-UA"/>
        </a:p>
      </dgm:t>
    </dgm:pt>
    <dgm:pt modelId="{E2CE02B0-386B-4B1F-8BA4-DCAC7789F0B8}" type="pres">
      <dgm:prSet presAssocID="{E2DA5D15-4E68-4E89-BF0E-3C407B4FF680}" presName="node" presStyleCnt="0"/>
      <dgm:spPr/>
    </dgm:pt>
    <dgm:pt modelId="{85FF0155-C291-4D69-8F85-302895EE5A3F}" type="pres">
      <dgm:prSet presAssocID="{E2DA5D15-4E68-4E89-BF0E-3C407B4FF680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25EC5B-D627-4A27-853F-FB0E5D44A949}" type="pres">
      <dgm:prSet presAssocID="{E2DA5D15-4E68-4E89-BF0E-3C407B4FF68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6B7372-9F8C-4B3B-97E3-D4D3FBB7ED88}" type="presOf" srcId="{C6616BA7-C756-4A6A-844D-1E889D81ED4F}" destId="{8D25EC5B-D627-4A27-853F-FB0E5D44A949}" srcOrd="0" destOrd="1" presId="urn:microsoft.com/office/officeart/2005/8/layout/radial2"/>
    <dgm:cxn modelId="{771FBB8E-D5F4-40C6-BAD0-6C86F9C5D756}" type="presOf" srcId="{49336885-ADC6-49FA-A876-2F75940A0163}" destId="{8D25EC5B-D627-4A27-853F-FB0E5D44A949}" srcOrd="0" destOrd="2" presId="urn:microsoft.com/office/officeart/2005/8/layout/radial2"/>
    <dgm:cxn modelId="{26C81164-9D2D-4209-B316-23EDB2781DE8}" type="presOf" srcId="{321400CF-79EE-4F95-A569-C14CB1E0A6CD}" destId="{73B662E0-8DA3-491D-8E76-1323F9C61E16}" srcOrd="0" destOrd="0" presId="urn:microsoft.com/office/officeart/2005/8/layout/radial2"/>
    <dgm:cxn modelId="{28F2A7E8-EE4A-473E-9878-7EC95021488E}" srcId="{321400CF-79EE-4F95-A569-C14CB1E0A6CD}" destId="{59299382-E910-4F86-97F3-573A8289BCCD}" srcOrd="2" destOrd="0" parTransId="{FA8EC91F-9E61-4545-8EF7-97B3C6A22A8B}" sibTransId="{2FA55D3C-CD65-4A21-ADA5-886ACF3B74A6}"/>
    <dgm:cxn modelId="{3A6B9A55-D6F8-49FF-82A3-2BB886609C16}" type="presOf" srcId="{E6FB364E-76AF-4D49-8DC9-1B212CB87FAC}" destId="{C3D1322F-DF0E-458B-B9F0-842313528543}" srcOrd="0" destOrd="0" presId="urn:microsoft.com/office/officeart/2005/8/layout/radial2"/>
    <dgm:cxn modelId="{27815BFF-02C3-40C6-8718-B3B18F576286}" srcId="{E6FB364E-76AF-4D49-8DC9-1B212CB87FAC}" destId="{321400CF-79EE-4F95-A569-C14CB1E0A6CD}" srcOrd="0" destOrd="0" parTransId="{DC4AB1C6-5B48-469B-809B-B33DD84895B8}" sibTransId="{CDABF278-58BF-473A-B5F3-D56C717DE3A2}"/>
    <dgm:cxn modelId="{A413B7B0-05EB-4622-A90C-9FC11DFC47FB}" srcId="{E2DA5D15-4E68-4E89-BF0E-3C407B4FF680}" destId="{C6616BA7-C756-4A6A-844D-1E889D81ED4F}" srcOrd="1" destOrd="0" parTransId="{5BA84F74-4E2C-4232-B1A0-E67CC84AAB1D}" sibTransId="{CDABE055-67AE-457C-A60C-A5B851C0A603}"/>
    <dgm:cxn modelId="{BC29B616-33E6-49CF-A536-23010A607F77}" srcId="{E2DA5D15-4E68-4E89-BF0E-3C407B4FF680}" destId="{82F37D4F-CED7-432B-BA4A-65AE57071BF7}" srcOrd="0" destOrd="0" parTransId="{0F912BA0-1962-4E90-A494-0A786B7F0963}" sibTransId="{64BF3250-BA31-4410-B0BD-F31FCDA0B957}"/>
    <dgm:cxn modelId="{7FB41F2F-8750-40B2-AB5C-105687A13BE8}" type="presOf" srcId="{59299382-E910-4F86-97F3-573A8289BCCD}" destId="{73B89232-F611-4F0D-B927-DA9B44F9F4A0}" srcOrd="0" destOrd="2" presId="urn:microsoft.com/office/officeart/2005/8/layout/radial2"/>
    <dgm:cxn modelId="{D211E888-F72B-488B-AD00-16163B07759D}" type="presOf" srcId="{6BB88908-B5F9-4383-B3E0-8693E8D61518}" destId="{73B89232-F611-4F0D-B927-DA9B44F9F4A0}" srcOrd="0" destOrd="1" presId="urn:microsoft.com/office/officeart/2005/8/layout/radial2"/>
    <dgm:cxn modelId="{75781EE9-E79D-44FC-9811-30D8CF25E9CB}" srcId="{321400CF-79EE-4F95-A569-C14CB1E0A6CD}" destId="{5F4E8892-C687-4DD5-9E3F-1F5B9C9B360F}" srcOrd="0" destOrd="0" parTransId="{4E2F8AF7-2105-461A-8EF5-2BD7D3202500}" sibTransId="{C0E9BAF8-6AED-431C-8830-1DAB98E979F3}"/>
    <dgm:cxn modelId="{483C627D-7E07-4E14-A648-CBA8F87F081D}" type="presOf" srcId="{5F4E8892-C687-4DD5-9E3F-1F5B9C9B360F}" destId="{73B89232-F611-4F0D-B927-DA9B44F9F4A0}" srcOrd="0" destOrd="0" presId="urn:microsoft.com/office/officeart/2005/8/layout/radial2"/>
    <dgm:cxn modelId="{39EC69F4-6D3F-47C1-BB99-07AC239D5465}" srcId="{321400CF-79EE-4F95-A569-C14CB1E0A6CD}" destId="{6BB88908-B5F9-4383-B3E0-8693E8D61518}" srcOrd="1" destOrd="0" parTransId="{C1585596-F017-4A74-A3C5-E9B91A91A549}" sibTransId="{5343F8F4-1E60-4903-B5A3-476E81321A8F}"/>
    <dgm:cxn modelId="{A35316AD-0D62-468A-BDAC-6B3177CD7EC0}" srcId="{E6FB364E-76AF-4D49-8DC9-1B212CB87FAC}" destId="{E2DA5D15-4E68-4E89-BF0E-3C407B4FF680}" srcOrd="1" destOrd="0" parTransId="{3B894DF1-F920-4009-8563-61FD45511561}" sibTransId="{DA5B58E6-8E1F-40E2-BCF3-2F369543BA41}"/>
    <dgm:cxn modelId="{532EC1A7-0890-4867-AAC4-31B2FD947DF9}" srcId="{321400CF-79EE-4F95-A569-C14CB1E0A6CD}" destId="{675ADAB5-9A5F-4865-B223-70854970BE4F}" srcOrd="3" destOrd="0" parTransId="{04F7056C-308B-44C4-92D7-876AA6689037}" sibTransId="{9CC936FA-0242-4018-A074-5D26ED672B2A}"/>
    <dgm:cxn modelId="{384BFD5D-F70B-460E-B531-439F25B19691}" type="presOf" srcId="{E2DA5D15-4E68-4E89-BF0E-3C407B4FF680}" destId="{85FF0155-C291-4D69-8F85-302895EE5A3F}" srcOrd="0" destOrd="0" presId="urn:microsoft.com/office/officeart/2005/8/layout/radial2"/>
    <dgm:cxn modelId="{C8328655-95F6-4BED-9FA0-1CBC52A056A1}" type="presOf" srcId="{82F37D4F-CED7-432B-BA4A-65AE57071BF7}" destId="{8D25EC5B-D627-4A27-853F-FB0E5D44A949}" srcOrd="0" destOrd="0" presId="urn:microsoft.com/office/officeart/2005/8/layout/radial2"/>
    <dgm:cxn modelId="{D0A09C60-4F84-4C0A-8875-F1A7562E33DE}" srcId="{E2DA5D15-4E68-4E89-BF0E-3C407B4FF680}" destId="{49336885-ADC6-49FA-A876-2F75940A0163}" srcOrd="2" destOrd="0" parTransId="{7E8EE7B5-2B4A-4C45-81C4-E4FF4771286A}" sibTransId="{09D5C0E6-D56C-42B3-BAE0-CBAD5B27A06F}"/>
    <dgm:cxn modelId="{1D5B2FF9-78C4-428F-889C-13AF24F76911}" type="presOf" srcId="{3B894DF1-F920-4009-8563-61FD45511561}" destId="{ACC95240-D637-4574-9B73-B83E81BA2E47}" srcOrd="0" destOrd="0" presId="urn:microsoft.com/office/officeart/2005/8/layout/radial2"/>
    <dgm:cxn modelId="{31D4E171-6A38-4526-A458-162D5A8B7516}" type="presOf" srcId="{675ADAB5-9A5F-4865-B223-70854970BE4F}" destId="{73B89232-F611-4F0D-B927-DA9B44F9F4A0}" srcOrd="0" destOrd="3" presId="urn:microsoft.com/office/officeart/2005/8/layout/radial2"/>
    <dgm:cxn modelId="{7AAF49C0-A1EF-4887-A850-946418ADFE75}" type="presOf" srcId="{DC4AB1C6-5B48-469B-809B-B33DD84895B8}" destId="{9D435B8D-D6E3-4170-86F4-60F4F1AF498E}" srcOrd="0" destOrd="0" presId="urn:microsoft.com/office/officeart/2005/8/layout/radial2"/>
    <dgm:cxn modelId="{93F61011-1AD8-4538-8416-B6F3A3E18A47}" type="presParOf" srcId="{C3D1322F-DF0E-458B-B9F0-842313528543}" destId="{88A08CB1-9895-4F74-A114-CB01383270E1}" srcOrd="0" destOrd="0" presId="urn:microsoft.com/office/officeart/2005/8/layout/radial2"/>
    <dgm:cxn modelId="{D0AB7C44-9B13-472F-86BF-95EFEE755A79}" type="presParOf" srcId="{88A08CB1-9895-4F74-A114-CB01383270E1}" destId="{6AAD6966-C6B3-40EE-9703-13DB2885F5CB}" srcOrd="0" destOrd="0" presId="urn:microsoft.com/office/officeart/2005/8/layout/radial2"/>
    <dgm:cxn modelId="{9BDDE839-60C0-4330-AD61-BE6421EC6BAE}" type="presParOf" srcId="{6AAD6966-C6B3-40EE-9703-13DB2885F5CB}" destId="{2FB1450B-2474-4388-9BC7-E662ABBD742A}" srcOrd="0" destOrd="0" presId="urn:microsoft.com/office/officeart/2005/8/layout/radial2"/>
    <dgm:cxn modelId="{1484DDFD-5F69-4EA0-B9C2-64DCB69481E9}" type="presParOf" srcId="{6AAD6966-C6B3-40EE-9703-13DB2885F5CB}" destId="{A2F99E80-1C3D-4082-B5F5-EAA399C2D63D}" srcOrd="1" destOrd="0" presId="urn:microsoft.com/office/officeart/2005/8/layout/radial2"/>
    <dgm:cxn modelId="{B4C15430-34D0-473F-9016-7557585FF724}" type="presParOf" srcId="{88A08CB1-9895-4F74-A114-CB01383270E1}" destId="{9D435B8D-D6E3-4170-86F4-60F4F1AF498E}" srcOrd="1" destOrd="0" presId="urn:microsoft.com/office/officeart/2005/8/layout/radial2"/>
    <dgm:cxn modelId="{271BD72A-7ADD-4F46-AFED-B2DF151B186C}" type="presParOf" srcId="{88A08CB1-9895-4F74-A114-CB01383270E1}" destId="{53FD6150-BEAD-4127-BE40-AEE9F25A7399}" srcOrd="2" destOrd="0" presId="urn:microsoft.com/office/officeart/2005/8/layout/radial2"/>
    <dgm:cxn modelId="{1D7FC27A-346C-497B-B211-1CFE49309483}" type="presParOf" srcId="{53FD6150-BEAD-4127-BE40-AEE9F25A7399}" destId="{73B662E0-8DA3-491D-8E76-1323F9C61E16}" srcOrd="0" destOrd="0" presId="urn:microsoft.com/office/officeart/2005/8/layout/radial2"/>
    <dgm:cxn modelId="{EA2C8E47-BABC-4789-AE18-DE667D93AACF}" type="presParOf" srcId="{53FD6150-BEAD-4127-BE40-AEE9F25A7399}" destId="{73B89232-F611-4F0D-B927-DA9B44F9F4A0}" srcOrd="1" destOrd="0" presId="urn:microsoft.com/office/officeart/2005/8/layout/radial2"/>
    <dgm:cxn modelId="{1A0C080F-4E49-415A-AE55-65DD37D99451}" type="presParOf" srcId="{88A08CB1-9895-4F74-A114-CB01383270E1}" destId="{ACC95240-D637-4574-9B73-B83E81BA2E47}" srcOrd="3" destOrd="0" presId="urn:microsoft.com/office/officeart/2005/8/layout/radial2"/>
    <dgm:cxn modelId="{37A325E9-CD95-4EF5-B8F7-85A1D114AF73}" type="presParOf" srcId="{88A08CB1-9895-4F74-A114-CB01383270E1}" destId="{E2CE02B0-386B-4B1F-8BA4-DCAC7789F0B8}" srcOrd="4" destOrd="0" presId="urn:microsoft.com/office/officeart/2005/8/layout/radial2"/>
    <dgm:cxn modelId="{C13E08B8-4697-42E8-822D-3A1ECFAF8F44}" type="presParOf" srcId="{E2CE02B0-386B-4B1F-8BA4-DCAC7789F0B8}" destId="{85FF0155-C291-4D69-8F85-302895EE5A3F}" srcOrd="0" destOrd="0" presId="urn:microsoft.com/office/officeart/2005/8/layout/radial2"/>
    <dgm:cxn modelId="{9B04EACC-F5D7-4A0D-8BF9-412843D44119}" type="presParOf" srcId="{E2CE02B0-386B-4B1F-8BA4-DCAC7789F0B8}" destId="{8D25EC5B-D627-4A27-853F-FB0E5D44A94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6546C-C8B7-4861-94B1-9A6F5539B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AB4930-85D7-4616-A26E-6D097C7B1F8F}">
      <dgm:prSet custT="1"/>
      <dgm:spPr/>
      <dgm:t>
        <a:bodyPr/>
        <a:lstStyle/>
        <a:p>
          <a:pPr algn="just" rtl="0"/>
          <a:r>
            <a:rPr lang="uk-UA" sz="2800" b="1" u="sng" dirty="0" smtClean="0">
              <a:solidFill>
                <a:schemeClr val="tx1"/>
              </a:solidFill>
            </a:rPr>
            <a:t>Суть технології</a:t>
          </a:r>
          <a:r>
            <a:rPr lang="uk-UA" sz="2800" b="1" u="none" dirty="0" smtClean="0">
              <a:solidFill>
                <a:schemeClr val="tx1"/>
              </a:solidFill>
            </a:rPr>
            <a:t> </a:t>
          </a:r>
          <a:r>
            <a:rPr lang="uk-UA" sz="2500" b="1" dirty="0" smtClean="0">
              <a:solidFill>
                <a:schemeClr val="tx1"/>
              </a:solidFill>
            </a:rPr>
            <a:t>полягає у використанні конкретних випадків (ситуацій, історій, тексти яких називаються "кейсом") для спільного аналізу, обговорення або вироблення рішень учнями з певного розділу навчання дисципліни.</a:t>
          </a:r>
          <a:endParaRPr lang="uk-UA" sz="2500" b="1" dirty="0">
            <a:solidFill>
              <a:schemeClr val="tx1"/>
            </a:solidFill>
          </a:endParaRPr>
        </a:p>
      </dgm:t>
    </dgm:pt>
    <dgm:pt modelId="{36B95632-4363-4365-9991-0BD170A80525}" type="parTrans" cxnId="{6922E98D-3F74-41D9-A577-6B2FB809B3C1}">
      <dgm:prSet/>
      <dgm:spPr/>
      <dgm:t>
        <a:bodyPr/>
        <a:lstStyle/>
        <a:p>
          <a:endParaRPr lang="uk-UA"/>
        </a:p>
      </dgm:t>
    </dgm:pt>
    <dgm:pt modelId="{B7F7447D-52FF-4990-8327-CAE667583102}" type="sibTrans" cxnId="{6922E98D-3F74-41D9-A577-6B2FB809B3C1}">
      <dgm:prSet/>
      <dgm:spPr/>
      <dgm:t>
        <a:bodyPr/>
        <a:lstStyle/>
        <a:p>
          <a:endParaRPr lang="uk-UA"/>
        </a:p>
      </dgm:t>
    </dgm:pt>
    <dgm:pt modelId="{7ADD2D51-4016-440D-AFAD-487248452B28}">
      <dgm:prSet custT="1"/>
      <dgm:spPr/>
      <dgm:t>
        <a:bodyPr/>
        <a:lstStyle/>
        <a:p>
          <a:pPr algn="just" rtl="0"/>
          <a:r>
            <a:rPr lang="uk-UA" sz="2500" b="1" dirty="0" smtClean="0">
              <a:solidFill>
                <a:schemeClr val="tx1"/>
              </a:solidFill>
            </a:rPr>
            <a:t>З методичної точки зору </a:t>
          </a:r>
          <a:r>
            <a:rPr lang="uk-UA" sz="2800" b="1" u="sng" dirty="0" smtClean="0">
              <a:solidFill>
                <a:schemeClr val="tx1"/>
              </a:solidFill>
            </a:rPr>
            <a:t>кейс</a:t>
          </a:r>
          <a:r>
            <a:rPr lang="uk-UA" sz="2500" b="1" u="none" dirty="0" smtClean="0">
              <a:solidFill>
                <a:schemeClr val="tx1"/>
              </a:solidFill>
            </a:rPr>
            <a:t> </a:t>
          </a:r>
          <a:r>
            <a:rPr lang="uk-UA" sz="2500" b="1" dirty="0" smtClean="0">
              <a:solidFill>
                <a:schemeClr val="tx1"/>
              </a:solidFill>
            </a:rPr>
            <a:t>— це спеціально підготовлений навчальний матеріал, що "містить структурований опис ситуацій, що запозичені з реальної практики".</a:t>
          </a:r>
          <a:endParaRPr lang="uk-UA" sz="2500" b="1" dirty="0">
            <a:solidFill>
              <a:schemeClr val="tx1"/>
            </a:solidFill>
          </a:endParaRPr>
        </a:p>
      </dgm:t>
    </dgm:pt>
    <dgm:pt modelId="{C1511395-7AF6-4A4C-B552-FC64D61BE374}" type="parTrans" cxnId="{FD50BF60-C6F5-405F-89FF-F27A39F3CD08}">
      <dgm:prSet/>
      <dgm:spPr/>
      <dgm:t>
        <a:bodyPr/>
        <a:lstStyle/>
        <a:p>
          <a:endParaRPr lang="uk-UA"/>
        </a:p>
      </dgm:t>
    </dgm:pt>
    <dgm:pt modelId="{2A07B160-926A-4EBB-9113-E604843C4A53}" type="sibTrans" cxnId="{FD50BF60-C6F5-405F-89FF-F27A39F3CD08}">
      <dgm:prSet/>
      <dgm:spPr/>
      <dgm:t>
        <a:bodyPr/>
        <a:lstStyle/>
        <a:p>
          <a:endParaRPr lang="uk-UA"/>
        </a:p>
      </dgm:t>
    </dgm:pt>
    <dgm:pt modelId="{320BF7A4-34E2-428A-B2C0-62C8D7DAA91E}" type="pres">
      <dgm:prSet presAssocID="{D426546C-C8B7-4861-94B1-9A6F5539BB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D91084-CD90-4841-81DD-03E57AB095E6}" type="pres">
      <dgm:prSet presAssocID="{8EAB4930-85D7-4616-A26E-6D097C7B1F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C6AC25-69C4-4215-B09B-B849C098BBF0}" type="pres">
      <dgm:prSet presAssocID="{B7F7447D-52FF-4990-8327-CAE667583102}" presName="spacer" presStyleCnt="0"/>
      <dgm:spPr/>
    </dgm:pt>
    <dgm:pt modelId="{C8B2D650-DFE7-4AEA-89CF-E4041A7B5718}" type="pres">
      <dgm:prSet presAssocID="{7ADD2D51-4016-440D-AFAD-487248452B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922E98D-3F74-41D9-A577-6B2FB809B3C1}" srcId="{D426546C-C8B7-4861-94B1-9A6F5539BB92}" destId="{8EAB4930-85D7-4616-A26E-6D097C7B1F8F}" srcOrd="0" destOrd="0" parTransId="{36B95632-4363-4365-9991-0BD170A80525}" sibTransId="{B7F7447D-52FF-4990-8327-CAE667583102}"/>
    <dgm:cxn modelId="{3107A385-4EDB-4786-874C-9FE21B575E16}" type="presOf" srcId="{D426546C-C8B7-4861-94B1-9A6F5539BB92}" destId="{320BF7A4-34E2-428A-B2C0-62C8D7DAA91E}" srcOrd="0" destOrd="0" presId="urn:microsoft.com/office/officeart/2005/8/layout/vList2"/>
    <dgm:cxn modelId="{71339227-605C-48B9-BE8A-AAF6DBCC5B72}" type="presOf" srcId="{8EAB4930-85D7-4616-A26E-6D097C7B1F8F}" destId="{3FD91084-CD90-4841-81DD-03E57AB095E6}" srcOrd="0" destOrd="0" presId="urn:microsoft.com/office/officeart/2005/8/layout/vList2"/>
    <dgm:cxn modelId="{FD50BF60-C6F5-405F-89FF-F27A39F3CD08}" srcId="{D426546C-C8B7-4861-94B1-9A6F5539BB92}" destId="{7ADD2D51-4016-440D-AFAD-487248452B28}" srcOrd="1" destOrd="0" parTransId="{C1511395-7AF6-4A4C-B552-FC64D61BE374}" sibTransId="{2A07B160-926A-4EBB-9113-E604843C4A53}"/>
    <dgm:cxn modelId="{D519ADF3-CB95-4ECD-855D-4E138D4FE4F6}" type="presOf" srcId="{7ADD2D51-4016-440D-AFAD-487248452B28}" destId="{C8B2D650-DFE7-4AEA-89CF-E4041A7B5718}" srcOrd="0" destOrd="0" presId="urn:microsoft.com/office/officeart/2005/8/layout/vList2"/>
    <dgm:cxn modelId="{0169C024-9174-4137-811B-0E89AD5DC674}" type="presParOf" srcId="{320BF7A4-34E2-428A-B2C0-62C8D7DAA91E}" destId="{3FD91084-CD90-4841-81DD-03E57AB095E6}" srcOrd="0" destOrd="0" presId="urn:microsoft.com/office/officeart/2005/8/layout/vList2"/>
    <dgm:cxn modelId="{1375242B-F102-478A-A814-82B6484080B2}" type="presParOf" srcId="{320BF7A4-34E2-428A-B2C0-62C8D7DAA91E}" destId="{C8C6AC25-69C4-4215-B09B-B849C098BBF0}" srcOrd="1" destOrd="0" presId="urn:microsoft.com/office/officeart/2005/8/layout/vList2"/>
    <dgm:cxn modelId="{5BB7BFA8-9856-42CA-99C9-A7F05713E501}" type="presParOf" srcId="{320BF7A4-34E2-428A-B2C0-62C8D7DAA91E}" destId="{C8B2D650-DFE7-4AEA-89CF-E4041A7B57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7DFD8-C508-4583-90C9-24E0755FAF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7F8762A-6F1F-4262-BC54-F966C8ADA5EF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Кейси (ситуаційні вправи) мають чітко визначений характер і мету. </a:t>
          </a:r>
          <a:endParaRPr lang="uk-UA" b="1" dirty="0">
            <a:solidFill>
              <a:schemeClr val="tx1"/>
            </a:solidFill>
          </a:endParaRPr>
        </a:p>
      </dgm:t>
    </dgm:pt>
    <dgm:pt modelId="{C6920FE4-BF4C-4B9E-AC4D-1C3B714EE6BA}" type="parTrans" cxnId="{A4917425-1FCE-4B95-AEED-3E62B7610AED}">
      <dgm:prSet/>
      <dgm:spPr/>
      <dgm:t>
        <a:bodyPr/>
        <a:lstStyle/>
        <a:p>
          <a:endParaRPr lang="uk-UA"/>
        </a:p>
      </dgm:t>
    </dgm:pt>
    <dgm:pt modelId="{EBE62E35-8996-47F3-8AFF-B4110D0355D5}" type="sibTrans" cxnId="{A4917425-1FCE-4B95-AEED-3E62B7610AED}">
      <dgm:prSet/>
      <dgm:spPr/>
      <dgm:t>
        <a:bodyPr/>
        <a:lstStyle/>
        <a:p>
          <a:endParaRPr lang="uk-UA"/>
        </a:p>
      </dgm:t>
    </dgm:pt>
    <dgm:pt modelId="{58704E1B-34C6-473C-9F23-907B4C6477CC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Як правило, вони пов’язані з проблемою чи ситуацією, яка існувала чи й зараз існує. При цьому проблема чи ситуація або вже мали якесь попереднє рішення, або їх вирішення є необхідним, а тому потребують аналізу. </a:t>
          </a:r>
          <a:endParaRPr lang="uk-UA" b="1" dirty="0">
            <a:solidFill>
              <a:schemeClr val="tx1"/>
            </a:solidFill>
          </a:endParaRPr>
        </a:p>
      </dgm:t>
    </dgm:pt>
    <dgm:pt modelId="{06635036-F716-4760-8D41-39CBBB076172}" type="parTrans" cxnId="{D0945656-86D0-4504-8267-4D80C60226F8}">
      <dgm:prSet/>
      <dgm:spPr/>
      <dgm:t>
        <a:bodyPr/>
        <a:lstStyle/>
        <a:p>
          <a:endParaRPr lang="uk-UA"/>
        </a:p>
      </dgm:t>
    </dgm:pt>
    <dgm:pt modelId="{C72DBB99-9E20-4B7D-A6B8-F5FEBC5FA768}" type="sibTrans" cxnId="{D0945656-86D0-4504-8267-4D80C60226F8}">
      <dgm:prSet/>
      <dgm:spPr/>
      <dgm:t>
        <a:bodyPr/>
        <a:lstStyle/>
        <a:p>
          <a:endParaRPr lang="uk-UA"/>
        </a:p>
      </dgm:t>
    </dgm:pt>
    <dgm:pt modelId="{95956CA8-BF2A-40BE-8851-84A5F71D52B1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Кейс — це завжди моделювання життєвої ситуації і те рішення, що знайде учасник кейса, може служити як відбиттям рівня компетентності й професіоналізму учасника, так і реальним рішенням проблеми.</a:t>
          </a:r>
          <a:endParaRPr lang="uk-UA" b="1" dirty="0">
            <a:solidFill>
              <a:schemeClr val="tx1"/>
            </a:solidFill>
          </a:endParaRPr>
        </a:p>
      </dgm:t>
    </dgm:pt>
    <dgm:pt modelId="{3D3F8CBB-69AA-4CCA-B7E7-1319C05F8B58}" type="parTrans" cxnId="{88F4309A-3069-4624-B694-2EE7F94F4770}">
      <dgm:prSet/>
      <dgm:spPr/>
      <dgm:t>
        <a:bodyPr/>
        <a:lstStyle/>
        <a:p>
          <a:endParaRPr lang="uk-UA"/>
        </a:p>
      </dgm:t>
    </dgm:pt>
    <dgm:pt modelId="{C4C7A4C8-ED78-4AD0-A7E8-0A041BAD47EE}" type="sibTrans" cxnId="{88F4309A-3069-4624-B694-2EE7F94F4770}">
      <dgm:prSet/>
      <dgm:spPr/>
      <dgm:t>
        <a:bodyPr/>
        <a:lstStyle/>
        <a:p>
          <a:endParaRPr lang="uk-UA"/>
        </a:p>
      </dgm:t>
    </dgm:pt>
    <dgm:pt modelId="{0C08E634-1709-4628-B38D-26011F3EA0C8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Як правило, кейси не мають єдиного рішення. Учасник завжди може придумати свій неповторний варіант рішення.</a:t>
          </a:r>
          <a:endParaRPr lang="uk-UA" b="1" dirty="0">
            <a:solidFill>
              <a:schemeClr val="tx1"/>
            </a:solidFill>
          </a:endParaRPr>
        </a:p>
      </dgm:t>
    </dgm:pt>
    <dgm:pt modelId="{C6427E64-9BBC-43A8-9A8F-646CAFFE528D}" type="parTrans" cxnId="{D00F4BDF-62A9-407F-BB40-77B08DEDA5FE}">
      <dgm:prSet/>
      <dgm:spPr/>
      <dgm:t>
        <a:bodyPr/>
        <a:lstStyle/>
        <a:p>
          <a:endParaRPr lang="uk-UA"/>
        </a:p>
      </dgm:t>
    </dgm:pt>
    <dgm:pt modelId="{E4CF9954-79BD-44A8-8C1A-672780D7F3D4}" type="sibTrans" cxnId="{D00F4BDF-62A9-407F-BB40-77B08DEDA5FE}">
      <dgm:prSet/>
      <dgm:spPr/>
      <dgm:t>
        <a:bodyPr/>
        <a:lstStyle/>
        <a:p>
          <a:endParaRPr lang="uk-UA"/>
        </a:p>
      </dgm:t>
    </dgm:pt>
    <dgm:pt modelId="{2A0429F6-E4E5-4DC5-A687-88A5BBC2CC21}" type="pres">
      <dgm:prSet presAssocID="{C737DFD8-C508-4583-90C9-24E0755FAF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4013BD3-62B4-440F-A328-94C95D40EA5C}" type="pres">
      <dgm:prSet presAssocID="{87F8762A-6F1F-4262-BC54-F966C8ADA5E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B2C5F1-AD48-4DD9-9780-D0CEB1D3D16D}" type="pres">
      <dgm:prSet presAssocID="{87F8762A-6F1F-4262-BC54-F966C8ADA5E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F15B38-8EAC-4D57-AD6E-2947F65CC0C7}" type="pres">
      <dgm:prSet presAssocID="{95956CA8-BF2A-40BE-8851-84A5F71D52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338A45-5663-450E-B7AE-B9AAE0E1547A}" type="pres">
      <dgm:prSet presAssocID="{95956CA8-BF2A-40BE-8851-84A5F71D52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4917425-1FCE-4B95-AEED-3E62B7610AED}" srcId="{C737DFD8-C508-4583-90C9-24E0755FAF02}" destId="{87F8762A-6F1F-4262-BC54-F966C8ADA5EF}" srcOrd="0" destOrd="0" parTransId="{C6920FE4-BF4C-4B9E-AC4D-1C3B714EE6BA}" sibTransId="{EBE62E35-8996-47F3-8AFF-B4110D0355D5}"/>
    <dgm:cxn modelId="{D0945656-86D0-4504-8267-4D80C60226F8}" srcId="{87F8762A-6F1F-4262-BC54-F966C8ADA5EF}" destId="{58704E1B-34C6-473C-9F23-907B4C6477CC}" srcOrd="0" destOrd="0" parTransId="{06635036-F716-4760-8D41-39CBBB076172}" sibTransId="{C72DBB99-9E20-4B7D-A6B8-F5FEBC5FA768}"/>
    <dgm:cxn modelId="{88F4309A-3069-4624-B694-2EE7F94F4770}" srcId="{C737DFD8-C508-4583-90C9-24E0755FAF02}" destId="{95956CA8-BF2A-40BE-8851-84A5F71D52B1}" srcOrd="1" destOrd="0" parTransId="{3D3F8CBB-69AA-4CCA-B7E7-1319C05F8B58}" sibTransId="{C4C7A4C8-ED78-4AD0-A7E8-0A041BAD47EE}"/>
    <dgm:cxn modelId="{0FBB00EE-56E9-4D5F-8CB4-6AC46EB0D5C5}" type="presOf" srcId="{95956CA8-BF2A-40BE-8851-84A5F71D52B1}" destId="{0FF15B38-8EAC-4D57-AD6E-2947F65CC0C7}" srcOrd="0" destOrd="0" presId="urn:microsoft.com/office/officeart/2005/8/layout/vList2"/>
    <dgm:cxn modelId="{EC314688-E5E7-415E-9DEF-0FCAB058E873}" type="presOf" srcId="{87F8762A-6F1F-4262-BC54-F966C8ADA5EF}" destId="{14013BD3-62B4-440F-A328-94C95D40EA5C}" srcOrd="0" destOrd="0" presId="urn:microsoft.com/office/officeart/2005/8/layout/vList2"/>
    <dgm:cxn modelId="{46125D71-BFFC-44AF-969E-6FD3A71DFFF2}" type="presOf" srcId="{C737DFD8-C508-4583-90C9-24E0755FAF02}" destId="{2A0429F6-E4E5-4DC5-A687-88A5BBC2CC21}" srcOrd="0" destOrd="0" presId="urn:microsoft.com/office/officeart/2005/8/layout/vList2"/>
    <dgm:cxn modelId="{D00F4BDF-62A9-407F-BB40-77B08DEDA5FE}" srcId="{95956CA8-BF2A-40BE-8851-84A5F71D52B1}" destId="{0C08E634-1709-4628-B38D-26011F3EA0C8}" srcOrd="0" destOrd="0" parTransId="{C6427E64-9BBC-43A8-9A8F-646CAFFE528D}" sibTransId="{E4CF9954-79BD-44A8-8C1A-672780D7F3D4}"/>
    <dgm:cxn modelId="{B4D87B9B-D67D-4809-AF7F-5D8F17838FB0}" type="presOf" srcId="{0C08E634-1709-4628-B38D-26011F3EA0C8}" destId="{35338A45-5663-450E-B7AE-B9AAE0E1547A}" srcOrd="0" destOrd="0" presId="urn:microsoft.com/office/officeart/2005/8/layout/vList2"/>
    <dgm:cxn modelId="{97254D2E-DE85-47E0-A42A-27E602730B93}" type="presOf" srcId="{58704E1B-34C6-473C-9F23-907B4C6477CC}" destId="{04B2C5F1-AD48-4DD9-9780-D0CEB1D3D16D}" srcOrd="0" destOrd="0" presId="urn:microsoft.com/office/officeart/2005/8/layout/vList2"/>
    <dgm:cxn modelId="{3EA9930F-C1EA-4DBD-9002-E208C1632358}" type="presParOf" srcId="{2A0429F6-E4E5-4DC5-A687-88A5BBC2CC21}" destId="{14013BD3-62B4-440F-A328-94C95D40EA5C}" srcOrd="0" destOrd="0" presId="urn:microsoft.com/office/officeart/2005/8/layout/vList2"/>
    <dgm:cxn modelId="{1453D6A5-0A20-4703-A624-7691BD765159}" type="presParOf" srcId="{2A0429F6-E4E5-4DC5-A687-88A5BBC2CC21}" destId="{04B2C5F1-AD48-4DD9-9780-D0CEB1D3D16D}" srcOrd="1" destOrd="0" presId="urn:microsoft.com/office/officeart/2005/8/layout/vList2"/>
    <dgm:cxn modelId="{D93A44F9-255B-4EDB-BE74-65C51BB8C61A}" type="presParOf" srcId="{2A0429F6-E4E5-4DC5-A687-88A5BBC2CC21}" destId="{0FF15B38-8EAC-4D57-AD6E-2947F65CC0C7}" srcOrd="2" destOrd="0" presId="urn:microsoft.com/office/officeart/2005/8/layout/vList2"/>
    <dgm:cxn modelId="{D730D5F6-19EF-45A6-B0C9-7B6D86FCAD5F}" type="presParOf" srcId="{2A0429F6-E4E5-4DC5-A687-88A5BBC2CC21}" destId="{35338A45-5663-450E-B7AE-B9AAE0E154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BC79B9-4109-48D3-8F61-63C3F9E5969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B3C860B-5895-42B4-8EDA-A35DC13D3B2E}">
      <dgm:prSet custT="1"/>
      <dgm:spPr/>
      <dgm:t>
        <a:bodyPr/>
        <a:lstStyle/>
        <a:p>
          <a:pPr algn="l" rtl="0"/>
          <a:r>
            <a:rPr lang="uk-UA" sz="1800" b="1" dirty="0" smtClean="0"/>
            <a:t>вироблення кожним учнем на рівні розвитку його інтелектуальних і інших здібностей певних </a:t>
          </a:r>
          <a:r>
            <a:rPr lang="uk-UA" sz="1800" b="1" dirty="0" err="1" smtClean="0"/>
            <a:t>компетенцій</a:t>
          </a:r>
          <a:r>
            <a:rPr lang="uk-UA" sz="1800" b="1" dirty="0" smtClean="0"/>
            <a:t> </a:t>
          </a:r>
          <a:endParaRPr lang="uk-UA" sz="1800" b="1" dirty="0"/>
        </a:p>
      </dgm:t>
    </dgm:pt>
    <dgm:pt modelId="{7545E806-3956-479C-9EBD-D96BAEBA0F9B}" type="parTrans" cxnId="{D20A7179-C0BF-49C7-9AF8-4460E82DA1DC}">
      <dgm:prSet/>
      <dgm:spPr/>
      <dgm:t>
        <a:bodyPr/>
        <a:lstStyle/>
        <a:p>
          <a:endParaRPr lang="uk-UA"/>
        </a:p>
      </dgm:t>
    </dgm:pt>
    <dgm:pt modelId="{C795693A-F2DE-4949-8E77-1CB4119DF8B1}" type="sibTrans" cxnId="{D20A7179-C0BF-49C7-9AF8-4460E82DA1DC}">
      <dgm:prSet/>
      <dgm:spPr/>
      <dgm:t>
        <a:bodyPr/>
        <a:lstStyle/>
        <a:p>
          <a:endParaRPr lang="uk-UA"/>
        </a:p>
      </dgm:t>
    </dgm:pt>
    <dgm:pt modelId="{ED818101-51B4-483A-9850-8B1BC5301EBD}">
      <dgm:prSet custT="1"/>
      <dgm:spPr/>
      <dgm:t>
        <a:bodyPr/>
        <a:lstStyle/>
        <a:p>
          <a:pPr algn="l" rtl="0"/>
          <a:r>
            <a:rPr lang="uk-UA" sz="1800" b="1" dirty="0" smtClean="0"/>
            <a:t>формування особистісних якостей</a:t>
          </a:r>
          <a:endParaRPr lang="uk-UA" sz="1800" b="1" dirty="0"/>
        </a:p>
      </dgm:t>
    </dgm:pt>
    <dgm:pt modelId="{082215A3-B6D8-41D4-8DCF-6B846820574E}" type="parTrans" cxnId="{94FB8470-F896-428E-B731-271EB8132BEE}">
      <dgm:prSet/>
      <dgm:spPr/>
      <dgm:t>
        <a:bodyPr/>
        <a:lstStyle/>
        <a:p>
          <a:endParaRPr lang="uk-UA"/>
        </a:p>
      </dgm:t>
    </dgm:pt>
    <dgm:pt modelId="{61F97E80-115D-4F1B-82F8-D22A1A6672CB}" type="sibTrans" cxnId="{94FB8470-F896-428E-B731-271EB8132BEE}">
      <dgm:prSet/>
      <dgm:spPr/>
      <dgm:t>
        <a:bodyPr/>
        <a:lstStyle/>
        <a:p>
          <a:endParaRPr lang="uk-UA"/>
        </a:p>
      </dgm:t>
    </dgm:pt>
    <dgm:pt modelId="{98CBF2C0-0D81-45A2-9392-494C7CB457B2}">
      <dgm:prSet custT="1"/>
      <dgm:spPr/>
      <dgm:t>
        <a:bodyPr/>
        <a:lstStyle/>
        <a:p>
          <a:pPr algn="l" rtl="0"/>
          <a:r>
            <a:rPr lang="uk-UA" sz="1800" b="1" dirty="0" smtClean="0"/>
            <a:t>формування вмінь самостійно приймати рішення в умовах невизначеності </a:t>
          </a:r>
          <a:endParaRPr lang="uk-UA" sz="1800" b="1" dirty="0"/>
        </a:p>
      </dgm:t>
    </dgm:pt>
    <dgm:pt modelId="{2A161AFC-3367-47E3-ADAE-C227EEE3465A}" type="parTrans" cxnId="{BA1AB06B-F9D6-461D-BC5A-E790CBE32ED6}">
      <dgm:prSet/>
      <dgm:spPr/>
      <dgm:t>
        <a:bodyPr/>
        <a:lstStyle/>
        <a:p>
          <a:endParaRPr lang="uk-UA"/>
        </a:p>
      </dgm:t>
    </dgm:pt>
    <dgm:pt modelId="{49F62881-A724-41B4-96CD-D4D0FED570CC}" type="sibTrans" cxnId="{BA1AB06B-F9D6-461D-BC5A-E790CBE32ED6}">
      <dgm:prSet/>
      <dgm:spPr/>
      <dgm:t>
        <a:bodyPr/>
        <a:lstStyle/>
        <a:p>
          <a:endParaRPr lang="uk-UA"/>
        </a:p>
      </dgm:t>
    </dgm:pt>
    <dgm:pt modelId="{9356C15D-DCE5-4E72-A71C-3CC7993DED35}">
      <dgm:prSet custT="1"/>
      <dgm:spPr/>
      <dgm:t>
        <a:bodyPr/>
        <a:lstStyle/>
        <a:p>
          <a:pPr algn="l" rtl="0"/>
          <a:r>
            <a:rPr lang="uk-UA" sz="1800" b="1" dirty="0" smtClean="0"/>
            <a:t>вироблення умінь розробляти багатоваріантні підходи до реалізації плану дії </a:t>
          </a:r>
          <a:endParaRPr lang="uk-UA" sz="1800" b="1" dirty="0"/>
        </a:p>
      </dgm:t>
    </dgm:pt>
    <dgm:pt modelId="{56C04A33-CA02-48A5-A5F5-74B8A4EF15D7}" type="parTrans" cxnId="{D289C127-5E5A-4561-BB24-7C14B0553326}">
      <dgm:prSet/>
      <dgm:spPr/>
      <dgm:t>
        <a:bodyPr/>
        <a:lstStyle/>
        <a:p>
          <a:endParaRPr lang="uk-UA"/>
        </a:p>
      </dgm:t>
    </dgm:pt>
    <dgm:pt modelId="{59BEF11E-CED3-4C26-BDA3-77897D5B060C}" type="sibTrans" cxnId="{D289C127-5E5A-4561-BB24-7C14B0553326}">
      <dgm:prSet/>
      <dgm:spPr/>
      <dgm:t>
        <a:bodyPr/>
        <a:lstStyle/>
        <a:p>
          <a:endParaRPr lang="uk-UA"/>
        </a:p>
      </dgm:t>
    </dgm:pt>
    <dgm:pt modelId="{39399442-208F-4C6F-8CC2-3767264DE794}">
      <dgm:prSet custT="1"/>
      <dgm:spPr/>
      <dgm:t>
        <a:bodyPr/>
        <a:lstStyle/>
        <a:p>
          <a:pPr algn="l" rtl="0"/>
          <a:r>
            <a:rPr lang="uk-UA" sz="1800" b="1" dirty="0" smtClean="0"/>
            <a:t>формування навичок та прийомів всебічного аналізу ситуацій </a:t>
          </a:r>
          <a:endParaRPr lang="uk-UA" sz="1800" b="1" dirty="0"/>
        </a:p>
      </dgm:t>
    </dgm:pt>
    <dgm:pt modelId="{37BDAC5A-44E2-4BD5-B021-69886B1ABEC2}" type="parTrans" cxnId="{121FC438-33C3-458A-ABD7-A27A2B4ADD08}">
      <dgm:prSet/>
      <dgm:spPr/>
      <dgm:t>
        <a:bodyPr/>
        <a:lstStyle/>
        <a:p>
          <a:endParaRPr lang="uk-UA"/>
        </a:p>
      </dgm:t>
    </dgm:pt>
    <dgm:pt modelId="{0538F8BC-3F44-4EED-8E81-78A99BF97267}" type="sibTrans" cxnId="{121FC438-33C3-458A-ABD7-A27A2B4ADD08}">
      <dgm:prSet/>
      <dgm:spPr/>
      <dgm:t>
        <a:bodyPr/>
        <a:lstStyle/>
        <a:p>
          <a:endParaRPr lang="uk-UA"/>
        </a:p>
      </dgm:t>
    </dgm:pt>
    <dgm:pt modelId="{6EC210B1-A8DB-497B-AF3A-6A10A070DBC8}">
      <dgm:prSet custT="1"/>
      <dgm:spPr/>
      <dgm:t>
        <a:bodyPr/>
        <a:lstStyle/>
        <a:p>
          <a:pPr algn="l" rtl="0"/>
          <a:r>
            <a:rPr lang="uk-UA" sz="1800" b="1" dirty="0" smtClean="0"/>
            <a:t>прогнозування способів розвитку ситуацій</a:t>
          </a:r>
          <a:endParaRPr lang="uk-UA" sz="1800" b="1" dirty="0"/>
        </a:p>
      </dgm:t>
    </dgm:pt>
    <dgm:pt modelId="{80310D64-5743-423F-B260-C13C92A623F6}" type="parTrans" cxnId="{26F92A2E-ADDB-47BF-9462-B88FD72ED538}">
      <dgm:prSet/>
      <dgm:spPr/>
      <dgm:t>
        <a:bodyPr/>
        <a:lstStyle/>
        <a:p>
          <a:endParaRPr lang="uk-UA"/>
        </a:p>
      </dgm:t>
    </dgm:pt>
    <dgm:pt modelId="{21519701-572F-4CD8-B97B-90EC3D0F0054}" type="sibTrans" cxnId="{26F92A2E-ADDB-47BF-9462-B88FD72ED538}">
      <dgm:prSet/>
      <dgm:spPr/>
      <dgm:t>
        <a:bodyPr/>
        <a:lstStyle/>
        <a:p>
          <a:endParaRPr lang="uk-UA"/>
        </a:p>
      </dgm:t>
    </dgm:pt>
    <dgm:pt modelId="{F932C216-C491-4D9D-B373-7F9ED36A818E}" type="pres">
      <dgm:prSet presAssocID="{FFBC79B9-4109-48D3-8F61-63C3F9E5969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1BD51F-3016-47AD-ADC3-D280651029B2}" type="pres">
      <dgm:prSet presAssocID="{AB3C860B-5895-42B4-8EDA-A35DC13D3B2E}" presName="circle1" presStyleLbl="node1" presStyleIdx="0" presStyleCnt="6"/>
      <dgm:spPr/>
    </dgm:pt>
    <dgm:pt modelId="{D3E121EF-15EA-4EDD-90B1-A4A77D4D1230}" type="pres">
      <dgm:prSet presAssocID="{AB3C860B-5895-42B4-8EDA-A35DC13D3B2E}" presName="space" presStyleCnt="0"/>
      <dgm:spPr/>
    </dgm:pt>
    <dgm:pt modelId="{D8A8CAD3-C7F7-40DB-8868-B4BC63809F02}" type="pres">
      <dgm:prSet presAssocID="{AB3C860B-5895-42B4-8EDA-A35DC13D3B2E}" presName="rect1" presStyleLbl="alignAcc1" presStyleIdx="0" presStyleCnt="6"/>
      <dgm:spPr/>
      <dgm:t>
        <a:bodyPr/>
        <a:lstStyle/>
        <a:p>
          <a:endParaRPr lang="uk-UA"/>
        </a:p>
      </dgm:t>
    </dgm:pt>
    <dgm:pt modelId="{9CDDACB3-AA82-434F-BEDF-B3DA2ECA3572}" type="pres">
      <dgm:prSet presAssocID="{ED818101-51B4-483A-9850-8B1BC5301EBD}" presName="vertSpace2" presStyleLbl="node1" presStyleIdx="0" presStyleCnt="6"/>
      <dgm:spPr/>
    </dgm:pt>
    <dgm:pt modelId="{AE89DBDD-9E1A-41C9-8C85-B70E2063503A}" type="pres">
      <dgm:prSet presAssocID="{ED818101-51B4-483A-9850-8B1BC5301EBD}" presName="circle2" presStyleLbl="node1" presStyleIdx="1" presStyleCnt="6"/>
      <dgm:spPr/>
    </dgm:pt>
    <dgm:pt modelId="{A8289FFE-A503-4A55-8F17-C660B1189FE8}" type="pres">
      <dgm:prSet presAssocID="{ED818101-51B4-483A-9850-8B1BC5301EBD}" presName="rect2" presStyleLbl="alignAcc1" presStyleIdx="1" presStyleCnt="6"/>
      <dgm:spPr/>
      <dgm:t>
        <a:bodyPr/>
        <a:lstStyle/>
        <a:p>
          <a:endParaRPr lang="uk-UA"/>
        </a:p>
      </dgm:t>
    </dgm:pt>
    <dgm:pt modelId="{24C9A752-0CBF-40A4-B9A4-D859A3153F01}" type="pres">
      <dgm:prSet presAssocID="{98CBF2C0-0D81-45A2-9392-494C7CB457B2}" presName="vertSpace3" presStyleLbl="node1" presStyleIdx="1" presStyleCnt="6"/>
      <dgm:spPr/>
    </dgm:pt>
    <dgm:pt modelId="{FC6CFF81-E3C4-4B00-B909-54F13DEE316F}" type="pres">
      <dgm:prSet presAssocID="{98CBF2C0-0D81-45A2-9392-494C7CB457B2}" presName="circle3" presStyleLbl="node1" presStyleIdx="2" presStyleCnt="6"/>
      <dgm:spPr/>
    </dgm:pt>
    <dgm:pt modelId="{D7E116B9-A416-4549-A9E1-82981F07B463}" type="pres">
      <dgm:prSet presAssocID="{98CBF2C0-0D81-45A2-9392-494C7CB457B2}" presName="rect3" presStyleLbl="alignAcc1" presStyleIdx="2" presStyleCnt="6"/>
      <dgm:spPr/>
      <dgm:t>
        <a:bodyPr/>
        <a:lstStyle/>
        <a:p>
          <a:endParaRPr lang="uk-UA"/>
        </a:p>
      </dgm:t>
    </dgm:pt>
    <dgm:pt modelId="{03CC34FF-421D-4C59-8889-A5A7644CFD94}" type="pres">
      <dgm:prSet presAssocID="{9356C15D-DCE5-4E72-A71C-3CC7993DED35}" presName="vertSpace4" presStyleLbl="node1" presStyleIdx="2" presStyleCnt="6"/>
      <dgm:spPr/>
    </dgm:pt>
    <dgm:pt modelId="{0671DC11-4BA4-40D2-966A-0284D2C39554}" type="pres">
      <dgm:prSet presAssocID="{9356C15D-DCE5-4E72-A71C-3CC7993DED35}" presName="circle4" presStyleLbl="node1" presStyleIdx="3" presStyleCnt="6"/>
      <dgm:spPr/>
    </dgm:pt>
    <dgm:pt modelId="{42DD24B4-0E0E-4E95-A9CD-A2FDE49C17E6}" type="pres">
      <dgm:prSet presAssocID="{9356C15D-DCE5-4E72-A71C-3CC7993DED35}" presName="rect4" presStyleLbl="alignAcc1" presStyleIdx="3" presStyleCnt="6"/>
      <dgm:spPr/>
      <dgm:t>
        <a:bodyPr/>
        <a:lstStyle/>
        <a:p>
          <a:endParaRPr lang="uk-UA"/>
        </a:p>
      </dgm:t>
    </dgm:pt>
    <dgm:pt modelId="{8F868B9F-7685-49E6-ACD8-1B22CB1D3148}" type="pres">
      <dgm:prSet presAssocID="{39399442-208F-4C6F-8CC2-3767264DE794}" presName="vertSpace5" presStyleLbl="node1" presStyleIdx="3" presStyleCnt="6"/>
      <dgm:spPr/>
    </dgm:pt>
    <dgm:pt modelId="{128A7B89-EDD4-4ED0-A339-B675C582918C}" type="pres">
      <dgm:prSet presAssocID="{39399442-208F-4C6F-8CC2-3767264DE794}" presName="circle5" presStyleLbl="node1" presStyleIdx="4" presStyleCnt="6"/>
      <dgm:spPr/>
    </dgm:pt>
    <dgm:pt modelId="{5AE7D88E-4A72-4F2B-B100-B912A8DDCE32}" type="pres">
      <dgm:prSet presAssocID="{39399442-208F-4C6F-8CC2-3767264DE794}" presName="rect5" presStyleLbl="alignAcc1" presStyleIdx="4" presStyleCnt="6"/>
      <dgm:spPr/>
      <dgm:t>
        <a:bodyPr/>
        <a:lstStyle/>
        <a:p>
          <a:endParaRPr lang="uk-UA"/>
        </a:p>
      </dgm:t>
    </dgm:pt>
    <dgm:pt modelId="{2D06912A-BD55-4D74-8033-C83800C6C0D2}" type="pres">
      <dgm:prSet presAssocID="{6EC210B1-A8DB-497B-AF3A-6A10A070DBC8}" presName="vertSpace6" presStyleLbl="node1" presStyleIdx="4" presStyleCnt="6"/>
      <dgm:spPr/>
    </dgm:pt>
    <dgm:pt modelId="{BD0A884B-76B9-49B8-A719-5447DEBED7F8}" type="pres">
      <dgm:prSet presAssocID="{6EC210B1-A8DB-497B-AF3A-6A10A070DBC8}" presName="circle6" presStyleLbl="node1" presStyleIdx="5" presStyleCnt="6"/>
      <dgm:spPr/>
    </dgm:pt>
    <dgm:pt modelId="{A9CE49BD-DCAC-4B94-953A-07F9EA1EAA4C}" type="pres">
      <dgm:prSet presAssocID="{6EC210B1-A8DB-497B-AF3A-6A10A070DBC8}" presName="rect6" presStyleLbl="alignAcc1" presStyleIdx="5" presStyleCnt="6"/>
      <dgm:spPr/>
      <dgm:t>
        <a:bodyPr/>
        <a:lstStyle/>
        <a:p>
          <a:endParaRPr lang="uk-UA"/>
        </a:p>
      </dgm:t>
    </dgm:pt>
    <dgm:pt modelId="{55C09C39-C4B3-4BC1-ABD9-0BA4B3FB41B9}" type="pres">
      <dgm:prSet presAssocID="{AB3C860B-5895-42B4-8EDA-A35DC13D3B2E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E64C2F-83A5-4CAE-B3BB-70E66C7AB734}" type="pres">
      <dgm:prSet presAssocID="{ED818101-51B4-483A-9850-8B1BC5301EBD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983F8C-3A83-4827-B61A-50974DD0D1AC}" type="pres">
      <dgm:prSet presAssocID="{98CBF2C0-0D81-45A2-9392-494C7CB457B2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06D170-5CE4-46FD-B309-C987AAE58051}" type="pres">
      <dgm:prSet presAssocID="{9356C15D-DCE5-4E72-A71C-3CC7993DED3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85190A-DA14-4921-B1DB-EAAB39375776}" type="pres">
      <dgm:prSet presAssocID="{39399442-208F-4C6F-8CC2-3767264DE794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ED44C8-47B2-401E-86CD-1965D59F9C16}" type="pres">
      <dgm:prSet presAssocID="{6EC210B1-A8DB-497B-AF3A-6A10A070DBC8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1AB06B-F9D6-461D-BC5A-E790CBE32ED6}" srcId="{FFBC79B9-4109-48D3-8F61-63C3F9E59696}" destId="{98CBF2C0-0D81-45A2-9392-494C7CB457B2}" srcOrd="2" destOrd="0" parTransId="{2A161AFC-3367-47E3-ADAE-C227EEE3465A}" sibTransId="{49F62881-A724-41B4-96CD-D4D0FED570CC}"/>
    <dgm:cxn modelId="{43C8F604-AB41-4012-A4FB-09B85127A806}" type="presOf" srcId="{ED818101-51B4-483A-9850-8B1BC5301EBD}" destId="{B7E64C2F-83A5-4CAE-B3BB-70E66C7AB734}" srcOrd="1" destOrd="0" presId="urn:microsoft.com/office/officeart/2005/8/layout/target3"/>
    <dgm:cxn modelId="{94FB8470-F896-428E-B731-271EB8132BEE}" srcId="{FFBC79B9-4109-48D3-8F61-63C3F9E59696}" destId="{ED818101-51B4-483A-9850-8B1BC5301EBD}" srcOrd="1" destOrd="0" parTransId="{082215A3-B6D8-41D4-8DCF-6B846820574E}" sibTransId="{61F97E80-115D-4F1B-82F8-D22A1A6672CB}"/>
    <dgm:cxn modelId="{14C5BAD7-7104-4BFE-B79A-3C0C291281B9}" type="presOf" srcId="{98CBF2C0-0D81-45A2-9392-494C7CB457B2}" destId="{41983F8C-3A83-4827-B61A-50974DD0D1AC}" srcOrd="1" destOrd="0" presId="urn:microsoft.com/office/officeart/2005/8/layout/target3"/>
    <dgm:cxn modelId="{42D07285-E3CF-4EEC-AB35-2CDF613C97E5}" type="presOf" srcId="{39399442-208F-4C6F-8CC2-3767264DE794}" destId="{1D85190A-DA14-4921-B1DB-EAAB39375776}" srcOrd="1" destOrd="0" presId="urn:microsoft.com/office/officeart/2005/8/layout/target3"/>
    <dgm:cxn modelId="{3A66FB47-2EB5-4FC9-B5B6-1D9C83D4C8E3}" type="presOf" srcId="{9356C15D-DCE5-4E72-A71C-3CC7993DED35}" destId="{9C06D170-5CE4-46FD-B309-C987AAE58051}" srcOrd="1" destOrd="0" presId="urn:microsoft.com/office/officeart/2005/8/layout/target3"/>
    <dgm:cxn modelId="{121FC438-33C3-458A-ABD7-A27A2B4ADD08}" srcId="{FFBC79B9-4109-48D3-8F61-63C3F9E59696}" destId="{39399442-208F-4C6F-8CC2-3767264DE794}" srcOrd="4" destOrd="0" parTransId="{37BDAC5A-44E2-4BD5-B021-69886B1ABEC2}" sibTransId="{0538F8BC-3F44-4EED-8E81-78A99BF97267}"/>
    <dgm:cxn modelId="{2980E9F7-F0F3-44FE-9273-4D424AD9A1FF}" type="presOf" srcId="{AB3C860B-5895-42B4-8EDA-A35DC13D3B2E}" destId="{55C09C39-C4B3-4BC1-ABD9-0BA4B3FB41B9}" srcOrd="1" destOrd="0" presId="urn:microsoft.com/office/officeart/2005/8/layout/target3"/>
    <dgm:cxn modelId="{B5D61F23-1E39-4F12-A968-2121DB17F663}" type="presOf" srcId="{9356C15D-DCE5-4E72-A71C-3CC7993DED35}" destId="{42DD24B4-0E0E-4E95-A9CD-A2FDE49C17E6}" srcOrd="0" destOrd="0" presId="urn:microsoft.com/office/officeart/2005/8/layout/target3"/>
    <dgm:cxn modelId="{08654B1B-3045-479A-94AB-FE88E4E76F7E}" type="presOf" srcId="{AB3C860B-5895-42B4-8EDA-A35DC13D3B2E}" destId="{D8A8CAD3-C7F7-40DB-8868-B4BC63809F02}" srcOrd="0" destOrd="0" presId="urn:microsoft.com/office/officeart/2005/8/layout/target3"/>
    <dgm:cxn modelId="{E699DBCA-3781-4B9D-9E63-CD81AC1C19D0}" type="presOf" srcId="{FFBC79B9-4109-48D3-8F61-63C3F9E59696}" destId="{F932C216-C491-4D9D-B373-7F9ED36A818E}" srcOrd="0" destOrd="0" presId="urn:microsoft.com/office/officeart/2005/8/layout/target3"/>
    <dgm:cxn modelId="{D289C127-5E5A-4561-BB24-7C14B0553326}" srcId="{FFBC79B9-4109-48D3-8F61-63C3F9E59696}" destId="{9356C15D-DCE5-4E72-A71C-3CC7993DED35}" srcOrd="3" destOrd="0" parTransId="{56C04A33-CA02-48A5-A5F5-74B8A4EF15D7}" sibTransId="{59BEF11E-CED3-4C26-BDA3-77897D5B060C}"/>
    <dgm:cxn modelId="{4B2F19E4-AEBB-431B-B19D-4A76749FF0FF}" type="presOf" srcId="{6EC210B1-A8DB-497B-AF3A-6A10A070DBC8}" destId="{A9CE49BD-DCAC-4B94-953A-07F9EA1EAA4C}" srcOrd="0" destOrd="0" presId="urn:microsoft.com/office/officeart/2005/8/layout/target3"/>
    <dgm:cxn modelId="{244DF802-CF3D-405F-B0D5-3EBEA86DEF34}" type="presOf" srcId="{39399442-208F-4C6F-8CC2-3767264DE794}" destId="{5AE7D88E-4A72-4F2B-B100-B912A8DDCE32}" srcOrd="0" destOrd="0" presId="urn:microsoft.com/office/officeart/2005/8/layout/target3"/>
    <dgm:cxn modelId="{0E83DD47-EA03-407B-A32B-FFE035E57CB8}" type="presOf" srcId="{6EC210B1-A8DB-497B-AF3A-6A10A070DBC8}" destId="{A2ED44C8-47B2-401E-86CD-1965D59F9C16}" srcOrd="1" destOrd="0" presId="urn:microsoft.com/office/officeart/2005/8/layout/target3"/>
    <dgm:cxn modelId="{26F92A2E-ADDB-47BF-9462-B88FD72ED538}" srcId="{FFBC79B9-4109-48D3-8F61-63C3F9E59696}" destId="{6EC210B1-A8DB-497B-AF3A-6A10A070DBC8}" srcOrd="5" destOrd="0" parTransId="{80310D64-5743-423F-B260-C13C92A623F6}" sibTransId="{21519701-572F-4CD8-B97B-90EC3D0F0054}"/>
    <dgm:cxn modelId="{D20A7179-C0BF-49C7-9AF8-4460E82DA1DC}" srcId="{FFBC79B9-4109-48D3-8F61-63C3F9E59696}" destId="{AB3C860B-5895-42B4-8EDA-A35DC13D3B2E}" srcOrd="0" destOrd="0" parTransId="{7545E806-3956-479C-9EBD-D96BAEBA0F9B}" sibTransId="{C795693A-F2DE-4949-8E77-1CB4119DF8B1}"/>
    <dgm:cxn modelId="{B68FFF3A-66BF-431F-AF73-0F092C2F01B4}" type="presOf" srcId="{ED818101-51B4-483A-9850-8B1BC5301EBD}" destId="{A8289FFE-A503-4A55-8F17-C660B1189FE8}" srcOrd="0" destOrd="0" presId="urn:microsoft.com/office/officeart/2005/8/layout/target3"/>
    <dgm:cxn modelId="{9AE4E582-FCDC-4393-9E4C-478AA5FD68AE}" type="presOf" srcId="{98CBF2C0-0D81-45A2-9392-494C7CB457B2}" destId="{D7E116B9-A416-4549-A9E1-82981F07B463}" srcOrd="0" destOrd="0" presId="urn:microsoft.com/office/officeart/2005/8/layout/target3"/>
    <dgm:cxn modelId="{558B883B-491A-4452-B721-7B534D7217A6}" type="presParOf" srcId="{F932C216-C491-4D9D-B373-7F9ED36A818E}" destId="{B11BD51F-3016-47AD-ADC3-D280651029B2}" srcOrd="0" destOrd="0" presId="urn:microsoft.com/office/officeart/2005/8/layout/target3"/>
    <dgm:cxn modelId="{9F83DEAA-EECF-439C-A20C-457454804594}" type="presParOf" srcId="{F932C216-C491-4D9D-B373-7F9ED36A818E}" destId="{D3E121EF-15EA-4EDD-90B1-A4A77D4D1230}" srcOrd="1" destOrd="0" presId="urn:microsoft.com/office/officeart/2005/8/layout/target3"/>
    <dgm:cxn modelId="{6F6E5752-0F84-49EC-8DDE-C484CF2908C7}" type="presParOf" srcId="{F932C216-C491-4D9D-B373-7F9ED36A818E}" destId="{D8A8CAD3-C7F7-40DB-8868-B4BC63809F02}" srcOrd="2" destOrd="0" presId="urn:microsoft.com/office/officeart/2005/8/layout/target3"/>
    <dgm:cxn modelId="{9A6B1D02-B53A-4F98-8E90-C7F3D2794A6F}" type="presParOf" srcId="{F932C216-C491-4D9D-B373-7F9ED36A818E}" destId="{9CDDACB3-AA82-434F-BEDF-B3DA2ECA3572}" srcOrd="3" destOrd="0" presId="urn:microsoft.com/office/officeart/2005/8/layout/target3"/>
    <dgm:cxn modelId="{B3AF8006-09B7-4B98-B8BC-E1C1163C6F0D}" type="presParOf" srcId="{F932C216-C491-4D9D-B373-7F9ED36A818E}" destId="{AE89DBDD-9E1A-41C9-8C85-B70E2063503A}" srcOrd="4" destOrd="0" presId="urn:microsoft.com/office/officeart/2005/8/layout/target3"/>
    <dgm:cxn modelId="{E39EE864-2F5C-497C-9711-8BE6AB848B81}" type="presParOf" srcId="{F932C216-C491-4D9D-B373-7F9ED36A818E}" destId="{A8289FFE-A503-4A55-8F17-C660B1189FE8}" srcOrd="5" destOrd="0" presId="urn:microsoft.com/office/officeart/2005/8/layout/target3"/>
    <dgm:cxn modelId="{4D287DE9-92E1-4303-A9FE-853C74CD8EB3}" type="presParOf" srcId="{F932C216-C491-4D9D-B373-7F9ED36A818E}" destId="{24C9A752-0CBF-40A4-B9A4-D859A3153F01}" srcOrd="6" destOrd="0" presId="urn:microsoft.com/office/officeart/2005/8/layout/target3"/>
    <dgm:cxn modelId="{6E921644-FE86-4BDA-90CD-12FCD77411AE}" type="presParOf" srcId="{F932C216-C491-4D9D-B373-7F9ED36A818E}" destId="{FC6CFF81-E3C4-4B00-B909-54F13DEE316F}" srcOrd="7" destOrd="0" presId="urn:microsoft.com/office/officeart/2005/8/layout/target3"/>
    <dgm:cxn modelId="{7504A354-CF38-4728-ADF6-8BD7E3731D90}" type="presParOf" srcId="{F932C216-C491-4D9D-B373-7F9ED36A818E}" destId="{D7E116B9-A416-4549-A9E1-82981F07B463}" srcOrd="8" destOrd="0" presId="urn:microsoft.com/office/officeart/2005/8/layout/target3"/>
    <dgm:cxn modelId="{71124834-56FB-42E3-9C94-C8C445A50FD1}" type="presParOf" srcId="{F932C216-C491-4D9D-B373-7F9ED36A818E}" destId="{03CC34FF-421D-4C59-8889-A5A7644CFD94}" srcOrd="9" destOrd="0" presId="urn:microsoft.com/office/officeart/2005/8/layout/target3"/>
    <dgm:cxn modelId="{81F91BB1-4E81-4785-A2A8-E2B1F48D3BED}" type="presParOf" srcId="{F932C216-C491-4D9D-B373-7F9ED36A818E}" destId="{0671DC11-4BA4-40D2-966A-0284D2C39554}" srcOrd="10" destOrd="0" presId="urn:microsoft.com/office/officeart/2005/8/layout/target3"/>
    <dgm:cxn modelId="{11132B52-8CED-45C9-BBDF-07247BA88EC5}" type="presParOf" srcId="{F932C216-C491-4D9D-B373-7F9ED36A818E}" destId="{42DD24B4-0E0E-4E95-A9CD-A2FDE49C17E6}" srcOrd="11" destOrd="0" presId="urn:microsoft.com/office/officeart/2005/8/layout/target3"/>
    <dgm:cxn modelId="{ED5D2A64-4023-4883-B7C7-B9A4CF4F9717}" type="presParOf" srcId="{F932C216-C491-4D9D-B373-7F9ED36A818E}" destId="{8F868B9F-7685-49E6-ACD8-1B22CB1D3148}" srcOrd="12" destOrd="0" presId="urn:microsoft.com/office/officeart/2005/8/layout/target3"/>
    <dgm:cxn modelId="{9FAB63C8-F781-4592-9C59-28968EACCF2A}" type="presParOf" srcId="{F932C216-C491-4D9D-B373-7F9ED36A818E}" destId="{128A7B89-EDD4-4ED0-A339-B675C582918C}" srcOrd="13" destOrd="0" presId="urn:microsoft.com/office/officeart/2005/8/layout/target3"/>
    <dgm:cxn modelId="{21F35F74-A41F-42D9-BC9C-EBB9F3B2D14E}" type="presParOf" srcId="{F932C216-C491-4D9D-B373-7F9ED36A818E}" destId="{5AE7D88E-4A72-4F2B-B100-B912A8DDCE32}" srcOrd="14" destOrd="0" presId="urn:microsoft.com/office/officeart/2005/8/layout/target3"/>
    <dgm:cxn modelId="{0434534A-24CE-4311-A065-17FA37E55DF7}" type="presParOf" srcId="{F932C216-C491-4D9D-B373-7F9ED36A818E}" destId="{2D06912A-BD55-4D74-8033-C83800C6C0D2}" srcOrd="15" destOrd="0" presId="urn:microsoft.com/office/officeart/2005/8/layout/target3"/>
    <dgm:cxn modelId="{4112E13C-EABA-4760-8E78-D7EEE806445B}" type="presParOf" srcId="{F932C216-C491-4D9D-B373-7F9ED36A818E}" destId="{BD0A884B-76B9-49B8-A719-5447DEBED7F8}" srcOrd="16" destOrd="0" presId="urn:microsoft.com/office/officeart/2005/8/layout/target3"/>
    <dgm:cxn modelId="{630BD518-FE94-4AED-8F84-E653DC027B7F}" type="presParOf" srcId="{F932C216-C491-4D9D-B373-7F9ED36A818E}" destId="{A9CE49BD-DCAC-4B94-953A-07F9EA1EAA4C}" srcOrd="17" destOrd="0" presId="urn:microsoft.com/office/officeart/2005/8/layout/target3"/>
    <dgm:cxn modelId="{9B4235FB-F982-4040-BBFF-7FD744831BDD}" type="presParOf" srcId="{F932C216-C491-4D9D-B373-7F9ED36A818E}" destId="{55C09C39-C4B3-4BC1-ABD9-0BA4B3FB41B9}" srcOrd="18" destOrd="0" presId="urn:microsoft.com/office/officeart/2005/8/layout/target3"/>
    <dgm:cxn modelId="{511A710D-5537-4C5A-89FA-65B1521F1CE5}" type="presParOf" srcId="{F932C216-C491-4D9D-B373-7F9ED36A818E}" destId="{B7E64C2F-83A5-4CAE-B3BB-70E66C7AB734}" srcOrd="19" destOrd="0" presId="urn:microsoft.com/office/officeart/2005/8/layout/target3"/>
    <dgm:cxn modelId="{D13850E7-70B6-4739-A4EA-12E1B06B0E63}" type="presParOf" srcId="{F932C216-C491-4D9D-B373-7F9ED36A818E}" destId="{41983F8C-3A83-4827-B61A-50974DD0D1AC}" srcOrd="20" destOrd="0" presId="urn:microsoft.com/office/officeart/2005/8/layout/target3"/>
    <dgm:cxn modelId="{91037162-CDD4-4E1E-8E52-6D5B309C99B5}" type="presParOf" srcId="{F932C216-C491-4D9D-B373-7F9ED36A818E}" destId="{9C06D170-5CE4-46FD-B309-C987AAE58051}" srcOrd="21" destOrd="0" presId="urn:microsoft.com/office/officeart/2005/8/layout/target3"/>
    <dgm:cxn modelId="{C247911E-A5B3-469E-B97B-86F7066F09E0}" type="presParOf" srcId="{F932C216-C491-4D9D-B373-7F9ED36A818E}" destId="{1D85190A-DA14-4921-B1DB-EAAB39375776}" srcOrd="22" destOrd="0" presId="urn:microsoft.com/office/officeart/2005/8/layout/target3"/>
    <dgm:cxn modelId="{9525110F-988E-4B29-8C03-437F12546A03}" type="presParOf" srcId="{F932C216-C491-4D9D-B373-7F9ED36A818E}" destId="{A2ED44C8-47B2-401E-86CD-1965D59F9C1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8C2F82-2B16-4FA8-80B0-0D9826A32DD5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20F6F24-AC14-42C4-9F62-47249450B27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Працьовитості</a:t>
          </a:r>
          <a:endParaRPr lang="uk-UA" sz="2400" b="1" dirty="0"/>
        </a:p>
      </dgm:t>
    </dgm:pt>
    <dgm:pt modelId="{A395400B-7892-4ED2-B049-0C27A860AD40}" type="parTrans" cxnId="{C38BEC17-8878-434F-99CB-5E9E30A0361C}">
      <dgm:prSet/>
      <dgm:spPr/>
      <dgm:t>
        <a:bodyPr/>
        <a:lstStyle/>
        <a:p>
          <a:endParaRPr lang="uk-UA"/>
        </a:p>
      </dgm:t>
    </dgm:pt>
    <dgm:pt modelId="{E6677BD9-9B66-4B6B-8547-33B41B4199C8}" type="sibTrans" cxnId="{C38BEC17-8878-434F-99CB-5E9E30A0361C}">
      <dgm:prSet/>
      <dgm:spPr/>
      <dgm:t>
        <a:bodyPr/>
        <a:lstStyle/>
        <a:p>
          <a:endParaRPr lang="uk-UA"/>
        </a:p>
      </dgm:t>
    </dgm:pt>
    <dgm:pt modelId="{19E0E8A7-B71B-4E33-8810-5BE470590DC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Креативності</a:t>
          </a:r>
          <a:endParaRPr lang="uk-UA" sz="2400" b="1" dirty="0"/>
        </a:p>
      </dgm:t>
    </dgm:pt>
    <dgm:pt modelId="{6E45979D-DEE7-4ADF-8558-A78095B4B98B}" type="parTrans" cxnId="{74D3C350-2CC4-44C0-9F62-25F312B5C385}">
      <dgm:prSet/>
      <dgm:spPr/>
      <dgm:t>
        <a:bodyPr/>
        <a:lstStyle/>
        <a:p>
          <a:endParaRPr lang="uk-UA"/>
        </a:p>
      </dgm:t>
    </dgm:pt>
    <dgm:pt modelId="{4E6A3FDB-4093-4E0E-9269-8B30D74C872F}" type="sibTrans" cxnId="{74D3C350-2CC4-44C0-9F62-25F312B5C385}">
      <dgm:prSet/>
      <dgm:spPr/>
      <dgm:t>
        <a:bodyPr/>
        <a:lstStyle/>
        <a:p>
          <a:endParaRPr lang="uk-UA"/>
        </a:p>
      </dgm:t>
    </dgm:pt>
    <dgm:pt modelId="{ADAC1E95-ABC6-4FB5-BCA4-9CAB68E1562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Вольових якостей</a:t>
          </a:r>
          <a:endParaRPr lang="uk-UA" sz="2400" b="1" dirty="0"/>
        </a:p>
      </dgm:t>
    </dgm:pt>
    <dgm:pt modelId="{54CB7B56-53FE-4D34-8968-89B41E5112C6}" type="parTrans" cxnId="{2BFFBBDF-73EF-463F-92A7-F91DA1549198}">
      <dgm:prSet/>
      <dgm:spPr/>
      <dgm:t>
        <a:bodyPr/>
        <a:lstStyle/>
        <a:p>
          <a:endParaRPr lang="uk-UA"/>
        </a:p>
      </dgm:t>
    </dgm:pt>
    <dgm:pt modelId="{A9B02971-E4E4-4D92-AEBC-4B20E3E85D8C}" type="sibTrans" cxnId="{2BFFBBDF-73EF-463F-92A7-F91DA1549198}">
      <dgm:prSet/>
      <dgm:spPr/>
      <dgm:t>
        <a:bodyPr/>
        <a:lstStyle/>
        <a:p>
          <a:endParaRPr lang="uk-UA"/>
        </a:p>
      </dgm:t>
    </dgm:pt>
    <dgm:pt modelId="{17ABB43D-3037-4AAD-86B1-2CD79C215A8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Цілеспрямованості</a:t>
          </a:r>
          <a:endParaRPr lang="uk-UA" sz="2400" b="1" dirty="0"/>
        </a:p>
      </dgm:t>
    </dgm:pt>
    <dgm:pt modelId="{1E0DC890-3488-4296-9167-38A0BC515093}" type="parTrans" cxnId="{40933A6D-8720-4027-A8E9-F338FE68093B}">
      <dgm:prSet/>
      <dgm:spPr/>
      <dgm:t>
        <a:bodyPr/>
        <a:lstStyle/>
        <a:p>
          <a:endParaRPr lang="uk-UA"/>
        </a:p>
      </dgm:t>
    </dgm:pt>
    <dgm:pt modelId="{1EC1A304-3F2C-47D4-AAAD-5D93A44B9444}" type="sibTrans" cxnId="{40933A6D-8720-4027-A8E9-F338FE68093B}">
      <dgm:prSet/>
      <dgm:spPr/>
      <dgm:t>
        <a:bodyPr/>
        <a:lstStyle/>
        <a:p>
          <a:endParaRPr lang="uk-UA"/>
        </a:p>
      </dgm:t>
    </dgm:pt>
    <dgm:pt modelId="{AD8EF3B5-AC51-4EEF-ABF4-89DE7291236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Впевненості в собі</a:t>
          </a:r>
          <a:endParaRPr lang="uk-UA" sz="2400" b="1" dirty="0"/>
        </a:p>
      </dgm:t>
    </dgm:pt>
    <dgm:pt modelId="{5DD8A172-0BAA-4A79-9E1F-B90C1152BAA3}" type="parTrans" cxnId="{C2D2D42F-34FE-41FB-80B6-37BE8C0B470D}">
      <dgm:prSet/>
      <dgm:spPr/>
      <dgm:t>
        <a:bodyPr/>
        <a:lstStyle/>
        <a:p>
          <a:endParaRPr lang="uk-UA"/>
        </a:p>
      </dgm:t>
    </dgm:pt>
    <dgm:pt modelId="{37BACF8E-F787-4FA2-9C3F-316375E6A67C}" type="sibTrans" cxnId="{C2D2D42F-34FE-41FB-80B6-37BE8C0B470D}">
      <dgm:prSet/>
      <dgm:spPr/>
      <dgm:t>
        <a:bodyPr/>
        <a:lstStyle/>
        <a:p>
          <a:endParaRPr lang="uk-UA"/>
        </a:p>
      </dgm:t>
    </dgm:pt>
    <dgm:pt modelId="{AE3A5656-0901-44E0-ABFA-A54AA0FE79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Здатності до </a:t>
          </a:r>
          <a:r>
            <a:rPr lang="uk-UA" sz="2400" b="1" dirty="0" err="1" smtClean="0"/>
            <a:t>конкуренто-спроможності</a:t>
          </a:r>
          <a:endParaRPr lang="uk-UA" sz="2400" b="1" dirty="0"/>
        </a:p>
      </dgm:t>
    </dgm:pt>
    <dgm:pt modelId="{3D66E9CC-3970-458D-BC4D-32B02DD7BDBB}" type="parTrans" cxnId="{7886FAEE-8B97-4F55-AD8D-1D4354BF763F}">
      <dgm:prSet/>
      <dgm:spPr/>
      <dgm:t>
        <a:bodyPr/>
        <a:lstStyle/>
        <a:p>
          <a:endParaRPr lang="uk-UA"/>
        </a:p>
      </dgm:t>
    </dgm:pt>
    <dgm:pt modelId="{5D5A2F9F-3CA7-4CC9-9D3F-0E503C8737ED}" type="sibTrans" cxnId="{7886FAEE-8B97-4F55-AD8D-1D4354BF763F}">
      <dgm:prSet/>
      <dgm:spPr/>
      <dgm:t>
        <a:bodyPr/>
        <a:lstStyle/>
        <a:p>
          <a:endParaRPr lang="uk-UA"/>
        </a:p>
      </dgm:t>
    </dgm:pt>
    <dgm:pt modelId="{60FACE8E-1066-4051-8482-038F1317FE1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400" b="1" dirty="0" smtClean="0"/>
            <a:t>Навичок комунікативної культури</a:t>
          </a:r>
          <a:endParaRPr lang="uk-UA" sz="2400" b="1" dirty="0"/>
        </a:p>
      </dgm:t>
    </dgm:pt>
    <dgm:pt modelId="{6A0E4770-CE3D-4E53-AA37-1547717641FE}" type="parTrans" cxnId="{EB317BBE-B7AA-49AA-85D1-097DE3DC2930}">
      <dgm:prSet/>
      <dgm:spPr/>
      <dgm:t>
        <a:bodyPr/>
        <a:lstStyle/>
        <a:p>
          <a:endParaRPr lang="uk-UA"/>
        </a:p>
      </dgm:t>
    </dgm:pt>
    <dgm:pt modelId="{F6E569A0-84EF-4B1E-9F94-5110F85D18E4}" type="sibTrans" cxnId="{EB317BBE-B7AA-49AA-85D1-097DE3DC2930}">
      <dgm:prSet/>
      <dgm:spPr/>
      <dgm:t>
        <a:bodyPr/>
        <a:lstStyle/>
        <a:p>
          <a:endParaRPr lang="uk-UA"/>
        </a:p>
      </dgm:t>
    </dgm:pt>
    <dgm:pt modelId="{F8517800-3DF4-4B37-B290-1D61AC86AE1C}" type="pres">
      <dgm:prSet presAssocID="{328C2F82-2B16-4FA8-80B0-0D9826A32D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DC57C4-FC3D-4621-A25F-AB7FB8BDB969}" type="pres">
      <dgm:prSet presAssocID="{620F6F24-AC14-42C4-9F62-47249450B27F}" presName="circ1" presStyleLbl="vennNode1" presStyleIdx="0" presStyleCnt="7"/>
      <dgm:spPr/>
      <dgm:t>
        <a:bodyPr/>
        <a:lstStyle/>
        <a:p>
          <a:endParaRPr lang="uk-UA"/>
        </a:p>
      </dgm:t>
    </dgm:pt>
    <dgm:pt modelId="{7FDA57E0-C2C1-45A7-86E5-8152AE5D1F6D}" type="pres">
      <dgm:prSet presAssocID="{620F6F24-AC14-42C4-9F62-47249450B27F}" presName="circ1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1E24EE-4677-4125-9E7C-C29E16832C27}" type="pres">
      <dgm:prSet presAssocID="{19E0E8A7-B71B-4E33-8810-5BE470590DCD}" presName="circ2" presStyleLbl="vennNode1" presStyleIdx="1" presStyleCnt="7"/>
      <dgm:spPr/>
      <dgm:t>
        <a:bodyPr/>
        <a:lstStyle/>
        <a:p>
          <a:endParaRPr lang="uk-UA"/>
        </a:p>
      </dgm:t>
    </dgm:pt>
    <dgm:pt modelId="{33CC0426-7537-448F-B85A-2251B8CF386A}" type="pres">
      <dgm:prSet presAssocID="{19E0E8A7-B71B-4E33-8810-5BE470590DCD}" presName="circ2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67033D-D5CE-45E0-B3B9-5E13F21422B8}" type="pres">
      <dgm:prSet presAssocID="{ADAC1E95-ABC6-4FB5-BCA4-9CAB68E1562E}" presName="circ3" presStyleLbl="vennNode1" presStyleIdx="2" presStyleCnt="7"/>
      <dgm:spPr/>
      <dgm:t>
        <a:bodyPr/>
        <a:lstStyle/>
        <a:p>
          <a:endParaRPr lang="uk-UA"/>
        </a:p>
      </dgm:t>
    </dgm:pt>
    <dgm:pt modelId="{15E632DF-2FF4-4BC5-AFC9-0BB1656FE935}" type="pres">
      <dgm:prSet presAssocID="{ADAC1E95-ABC6-4FB5-BCA4-9CAB68E1562E}" presName="circ3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E18DFA-4707-4275-9AC1-2557466D2D7B}" type="pres">
      <dgm:prSet presAssocID="{17ABB43D-3037-4AAD-86B1-2CD79C215A8F}" presName="circ4" presStyleLbl="vennNode1" presStyleIdx="3" presStyleCnt="7"/>
      <dgm:spPr/>
      <dgm:t>
        <a:bodyPr/>
        <a:lstStyle/>
        <a:p>
          <a:endParaRPr lang="uk-UA"/>
        </a:p>
      </dgm:t>
    </dgm:pt>
    <dgm:pt modelId="{964CE1BA-9CBD-4205-AD3F-4EE42CC1F865}" type="pres">
      <dgm:prSet presAssocID="{17ABB43D-3037-4AAD-86B1-2CD79C215A8F}" presName="circ4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620B43-5C52-4355-BA96-FF5DC7E3C435}" type="pres">
      <dgm:prSet presAssocID="{AD8EF3B5-AC51-4EEF-ABF4-89DE7291236F}" presName="circ5" presStyleLbl="vennNode1" presStyleIdx="4" presStyleCnt="7"/>
      <dgm:spPr/>
      <dgm:t>
        <a:bodyPr/>
        <a:lstStyle/>
        <a:p>
          <a:endParaRPr lang="uk-UA"/>
        </a:p>
      </dgm:t>
    </dgm:pt>
    <dgm:pt modelId="{68984E51-1097-49F8-AAB3-B8BED92E91AD}" type="pres">
      <dgm:prSet presAssocID="{AD8EF3B5-AC51-4EEF-ABF4-89DE7291236F}" presName="circ5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24D965-388E-439E-96AF-F0FA225B2BC6}" type="pres">
      <dgm:prSet presAssocID="{AE3A5656-0901-44E0-ABFA-A54AA0FE79C5}" presName="circ6" presStyleLbl="vennNode1" presStyleIdx="5" presStyleCnt="7"/>
      <dgm:spPr/>
      <dgm:t>
        <a:bodyPr/>
        <a:lstStyle/>
        <a:p>
          <a:endParaRPr lang="uk-UA"/>
        </a:p>
      </dgm:t>
    </dgm:pt>
    <dgm:pt modelId="{E8EEF10D-19B5-42FF-8239-13C39A005EDE}" type="pres">
      <dgm:prSet presAssocID="{AE3A5656-0901-44E0-ABFA-A54AA0FE79C5}" presName="circ6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10B095-492B-483C-B16C-6B144E80B566}" type="pres">
      <dgm:prSet presAssocID="{60FACE8E-1066-4051-8482-038F1317FE16}" presName="circ7" presStyleLbl="vennNode1" presStyleIdx="6" presStyleCnt="7"/>
      <dgm:spPr/>
      <dgm:t>
        <a:bodyPr/>
        <a:lstStyle/>
        <a:p>
          <a:endParaRPr lang="uk-UA"/>
        </a:p>
      </dgm:t>
    </dgm:pt>
    <dgm:pt modelId="{54992065-3509-4747-ACDD-E040DD56CEB3}" type="pres">
      <dgm:prSet presAssocID="{60FACE8E-1066-4051-8482-038F1317FE16}" presName="circ7Tx" presStyleLbl="revTx" presStyleIdx="0" presStyleCnt="0" custScaleX="141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125173-A84C-4603-ADA1-3C27043D4785}" type="presOf" srcId="{620F6F24-AC14-42C4-9F62-47249450B27F}" destId="{7FDA57E0-C2C1-45A7-86E5-8152AE5D1F6D}" srcOrd="0" destOrd="0" presId="urn:microsoft.com/office/officeart/2005/8/layout/venn1"/>
    <dgm:cxn modelId="{87A4F195-B9BB-4D4C-ABCD-FB46126E8C8E}" type="presOf" srcId="{AD8EF3B5-AC51-4EEF-ABF4-89DE7291236F}" destId="{68984E51-1097-49F8-AAB3-B8BED92E91AD}" srcOrd="0" destOrd="0" presId="urn:microsoft.com/office/officeart/2005/8/layout/venn1"/>
    <dgm:cxn modelId="{D247C5CA-F879-4E92-AF23-506302D55710}" type="presOf" srcId="{19E0E8A7-B71B-4E33-8810-5BE470590DCD}" destId="{33CC0426-7537-448F-B85A-2251B8CF386A}" srcOrd="0" destOrd="0" presId="urn:microsoft.com/office/officeart/2005/8/layout/venn1"/>
    <dgm:cxn modelId="{E8CD0F51-C415-4E40-8685-5711093A2E23}" type="presOf" srcId="{60FACE8E-1066-4051-8482-038F1317FE16}" destId="{54992065-3509-4747-ACDD-E040DD56CEB3}" srcOrd="0" destOrd="0" presId="urn:microsoft.com/office/officeart/2005/8/layout/venn1"/>
    <dgm:cxn modelId="{74E87472-8EDE-49C5-B074-E053964DAA53}" type="presOf" srcId="{17ABB43D-3037-4AAD-86B1-2CD79C215A8F}" destId="{964CE1BA-9CBD-4205-AD3F-4EE42CC1F865}" srcOrd="0" destOrd="0" presId="urn:microsoft.com/office/officeart/2005/8/layout/venn1"/>
    <dgm:cxn modelId="{C38BEC17-8878-434F-99CB-5E9E30A0361C}" srcId="{328C2F82-2B16-4FA8-80B0-0D9826A32DD5}" destId="{620F6F24-AC14-42C4-9F62-47249450B27F}" srcOrd="0" destOrd="0" parTransId="{A395400B-7892-4ED2-B049-0C27A860AD40}" sibTransId="{E6677BD9-9B66-4B6B-8547-33B41B4199C8}"/>
    <dgm:cxn modelId="{40933A6D-8720-4027-A8E9-F338FE68093B}" srcId="{328C2F82-2B16-4FA8-80B0-0D9826A32DD5}" destId="{17ABB43D-3037-4AAD-86B1-2CD79C215A8F}" srcOrd="3" destOrd="0" parTransId="{1E0DC890-3488-4296-9167-38A0BC515093}" sibTransId="{1EC1A304-3F2C-47D4-AAAD-5D93A44B9444}"/>
    <dgm:cxn modelId="{D9F903E8-5541-4274-99B3-85809E7C0641}" type="presOf" srcId="{ADAC1E95-ABC6-4FB5-BCA4-9CAB68E1562E}" destId="{15E632DF-2FF4-4BC5-AFC9-0BB1656FE935}" srcOrd="0" destOrd="0" presId="urn:microsoft.com/office/officeart/2005/8/layout/venn1"/>
    <dgm:cxn modelId="{74D3C350-2CC4-44C0-9F62-25F312B5C385}" srcId="{328C2F82-2B16-4FA8-80B0-0D9826A32DD5}" destId="{19E0E8A7-B71B-4E33-8810-5BE470590DCD}" srcOrd="1" destOrd="0" parTransId="{6E45979D-DEE7-4ADF-8558-A78095B4B98B}" sibTransId="{4E6A3FDB-4093-4E0E-9269-8B30D74C872F}"/>
    <dgm:cxn modelId="{7886FAEE-8B97-4F55-AD8D-1D4354BF763F}" srcId="{328C2F82-2B16-4FA8-80B0-0D9826A32DD5}" destId="{AE3A5656-0901-44E0-ABFA-A54AA0FE79C5}" srcOrd="5" destOrd="0" parTransId="{3D66E9CC-3970-458D-BC4D-32B02DD7BDBB}" sibTransId="{5D5A2F9F-3CA7-4CC9-9D3F-0E503C8737ED}"/>
    <dgm:cxn modelId="{1A31C3AE-0DBB-4391-9084-4DF0863704D4}" type="presOf" srcId="{AE3A5656-0901-44E0-ABFA-A54AA0FE79C5}" destId="{E8EEF10D-19B5-42FF-8239-13C39A005EDE}" srcOrd="0" destOrd="0" presId="urn:microsoft.com/office/officeart/2005/8/layout/venn1"/>
    <dgm:cxn modelId="{48EB4205-889F-44E2-88C6-35CE335E0566}" type="presOf" srcId="{328C2F82-2B16-4FA8-80B0-0D9826A32DD5}" destId="{F8517800-3DF4-4B37-B290-1D61AC86AE1C}" srcOrd="0" destOrd="0" presId="urn:microsoft.com/office/officeart/2005/8/layout/venn1"/>
    <dgm:cxn modelId="{C2D2D42F-34FE-41FB-80B6-37BE8C0B470D}" srcId="{328C2F82-2B16-4FA8-80B0-0D9826A32DD5}" destId="{AD8EF3B5-AC51-4EEF-ABF4-89DE7291236F}" srcOrd="4" destOrd="0" parTransId="{5DD8A172-0BAA-4A79-9E1F-B90C1152BAA3}" sibTransId="{37BACF8E-F787-4FA2-9C3F-316375E6A67C}"/>
    <dgm:cxn modelId="{2BFFBBDF-73EF-463F-92A7-F91DA1549198}" srcId="{328C2F82-2B16-4FA8-80B0-0D9826A32DD5}" destId="{ADAC1E95-ABC6-4FB5-BCA4-9CAB68E1562E}" srcOrd="2" destOrd="0" parTransId="{54CB7B56-53FE-4D34-8968-89B41E5112C6}" sibTransId="{A9B02971-E4E4-4D92-AEBC-4B20E3E85D8C}"/>
    <dgm:cxn modelId="{EB317BBE-B7AA-49AA-85D1-097DE3DC2930}" srcId="{328C2F82-2B16-4FA8-80B0-0D9826A32DD5}" destId="{60FACE8E-1066-4051-8482-038F1317FE16}" srcOrd="6" destOrd="0" parTransId="{6A0E4770-CE3D-4E53-AA37-1547717641FE}" sibTransId="{F6E569A0-84EF-4B1E-9F94-5110F85D18E4}"/>
    <dgm:cxn modelId="{0D696697-DACA-4835-819A-940D25EBA34C}" type="presParOf" srcId="{F8517800-3DF4-4B37-B290-1D61AC86AE1C}" destId="{57DC57C4-FC3D-4621-A25F-AB7FB8BDB969}" srcOrd="0" destOrd="0" presId="urn:microsoft.com/office/officeart/2005/8/layout/venn1"/>
    <dgm:cxn modelId="{F1AC0A88-CC3D-4916-A4CB-4F9923D6FDCD}" type="presParOf" srcId="{F8517800-3DF4-4B37-B290-1D61AC86AE1C}" destId="{7FDA57E0-C2C1-45A7-86E5-8152AE5D1F6D}" srcOrd="1" destOrd="0" presId="urn:microsoft.com/office/officeart/2005/8/layout/venn1"/>
    <dgm:cxn modelId="{AA239091-05ED-4771-B268-DA00BA8BE8DB}" type="presParOf" srcId="{F8517800-3DF4-4B37-B290-1D61AC86AE1C}" destId="{B01E24EE-4677-4125-9E7C-C29E16832C27}" srcOrd="2" destOrd="0" presId="urn:microsoft.com/office/officeart/2005/8/layout/venn1"/>
    <dgm:cxn modelId="{931912D3-9AA5-448E-AC44-E9999AE1CEA8}" type="presParOf" srcId="{F8517800-3DF4-4B37-B290-1D61AC86AE1C}" destId="{33CC0426-7537-448F-B85A-2251B8CF386A}" srcOrd="3" destOrd="0" presId="urn:microsoft.com/office/officeart/2005/8/layout/venn1"/>
    <dgm:cxn modelId="{CF01EF3B-EDEB-4935-8DED-C9D9734DCD4C}" type="presParOf" srcId="{F8517800-3DF4-4B37-B290-1D61AC86AE1C}" destId="{CB67033D-D5CE-45E0-B3B9-5E13F21422B8}" srcOrd="4" destOrd="0" presId="urn:microsoft.com/office/officeart/2005/8/layout/venn1"/>
    <dgm:cxn modelId="{FA54ADB7-41BE-4D01-8196-F39D02C709AE}" type="presParOf" srcId="{F8517800-3DF4-4B37-B290-1D61AC86AE1C}" destId="{15E632DF-2FF4-4BC5-AFC9-0BB1656FE935}" srcOrd="5" destOrd="0" presId="urn:microsoft.com/office/officeart/2005/8/layout/venn1"/>
    <dgm:cxn modelId="{D928AA81-4EC6-49B9-A5F7-32FDC91852A3}" type="presParOf" srcId="{F8517800-3DF4-4B37-B290-1D61AC86AE1C}" destId="{E5E18DFA-4707-4275-9AC1-2557466D2D7B}" srcOrd="6" destOrd="0" presId="urn:microsoft.com/office/officeart/2005/8/layout/venn1"/>
    <dgm:cxn modelId="{6409C07E-C4CD-49AD-8A7E-EC96284A4051}" type="presParOf" srcId="{F8517800-3DF4-4B37-B290-1D61AC86AE1C}" destId="{964CE1BA-9CBD-4205-AD3F-4EE42CC1F865}" srcOrd="7" destOrd="0" presId="urn:microsoft.com/office/officeart/2005/8/layout/venn1"/>
    <dgm:cxn modelId="{F21C5625-ABEE-4A07-A2DD-BD601C104A19}" type="presParOf" srcId="{F8517800-3DF4-4B37-B290-1D61AC86AE1C}" destId="{DE620B43-5C52-4355-BA96-FF5DC7E3C435}" srcOrd="8" destOrd="0" presId="urn:microsoft.com/office/officeart/2005/8/layout/venn1"/>
    <dgm:cxn modelId="{BA5DD59D-3F31-45F5-B46D-F1425BE2B2E7}" type="presParOf" srcId="{F8517800-3DF4-4B37-B290-1D61AC86AE1C}" destId="{68984E51-1097-49F8-AAB3-B8BED92E91AD}" srcOrd="9" destOrd="0" presId="urn:microsoft.com/office/officeart/2005/8/layout/venn1"/>
    <dgm:cxn modelId="{CF842D43-8697-478D-BBB1-9BC2F33D8B5A}" type="presParOf" srcId="{F8517800-3DF4-4B37-B290-1D61AC86AE1C}" destId="{C524D965-388E-439E-96AF-F0FA225B2BC6}" srcOrd="10" destOrd="0" presId="urn:microsoft.com/office/officeart/2005/8/layout/venn1"/>
    <dgm:cxn modelId="{2066FDD3-FB45-4741-8C32-C320ECFF4876}" type="presParOf" srcId="{F8517800-3DF4-4B37-B290-1D61AC86AE1C}" destId="{E8EEF10D-19B5-42FF-8239-13C39A005EDE}" srcOrd="11" destOrd="0" presId="urn:microsoft.com/office/officeart/2005/8/layout/venn1"/>
    <dgm:cxn modelId="{6A0CA78A-240F-4B18-A6E1-D4E7F31E0E32}" type="presParOf" srcId="{F8517800-3DF4-4B37-B290-1D61AC86AE1C}" destId="{E710B095-492B-483C-B16C-6B144E80B566}" srcOrd="12" destOrd="0" presId="urn:microsoft.com/office/officeart/2005/8/layout/venn1"/>
    <dgm:cxn modelId="{F3ADE16A-6432-46EA-A129-1ECE7731BF4A}" type="presParOf" srcId="{F8517800-3DF4-4B37-B290-1D61AC86AE1C}" destId="{54992065-3509-4747-ACDD-E040DD56CEB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2127CA-88AB-49C3-8153-F27AFFECE67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90EC48-7902-4EA0-8C65-B7876BD367FA}">
      <dgm:prSet custT="1"/>
      <dgm:spPr/>
      <dgm:t>
        <a:bodyPr/>
        <a:lstStyle/>
        <a:p>
          <a:pPr rtl="0"/>
          <a:r>
            <a:rPr lang="uk-UA" sz="2400" b="1" u="sng" dirty="0" smtClean="0">
              <a:solidFill>
                <a:schemeClr val="tx1"/>
              </a:solidFill>
            </a:rPr>
            <a:t>відображає</a:t>
          </a:r>
          <a:r>
            <a:rPr lang="uk-UA" sz="2000" b="1" dirty="0" smtClean="0">
              <a:solidFill>
                <a:schemeClr val="tx1"/>
              </a:solidFill>
            </a:rPr>
            <a:t> практичну проблему</a:t>
          </a:r>
          <a:endParaRPr lang="uk-UA" sz="2000" b="1" dirty="0">
            <a:solidFill>
              <a:schemeClr val="tx1"/>
            </a:solidFill>
          </a:endParaRPr>
        </a:p>
      </dgm:t>
    </dgm:pt>
    <dgm:pt modelId="{D96F9481-F6F0-4C34-AD42-8B643D708995}" type="parTrans" cxnId="{C5736538-2D9A-4637-822D-0EBC6F31425D}">
      <dgm:prSet/>
      <dgm:spPr/>
      <dgm:t>
        <a:bodyPr/>
        <a:lstStyle/>
        <a:p>
          <a:endParaRPr lang="uk-UA"/>
        </a:p>
      </dgm:t>
    </dgm:pt>
    <dgm:pt modelId="{169430AA-14BE-41B6-B8F3-CB05E520008F}" type="sibTrans" cxnId="{C5736538-2D9A-4637-822D-0EBC6F31425D}">
      <dgm:prSet/>
      <dgm:spPr/>
      <dgm:t>
        <a:bodyPr/>
        <a:lstStyle/>
        <a:p>
          <a:endParaRPr lang="uk-UA"/>
        </a:p>
      </dgm:t>
    </dgm:pt>
    <dgm:pt modelId="{B4E2C49A-C49D-4E29-A526-EBA21F1F207A}">
      <dgm:prSet custT="1"/>
      <dgm:spPr/>
      <dgm:t>
        <a:bodyPr/>
        <a:lstStyle/>
        <a:p>
          <a:pPr rtl="0"/>
          <a:r>
            <a:rPr lang="uk-UA" sz="2400" b="1" u="sng" dirty="0" smtClean="0">
              <a:solidFill>
                <a:schemeClr val="tx1"/>
              </a:solidFill>
            </a:rPr>
            <a:t>актуалізує </a:t>
          </a:r>
          <a:r>
            <a:rPr lang="uk-UA" sz="1900" b="1" dirty="0" smtClean="0">
              <a:solidFill>
                <a:schemeClr val="tx1"/>
              </a:solidFill>
            </a:rPr>
            <a:t>комплекс знань</a:t>
          </a:r>
          <a:endParaRPr lang="uk-UA" sz="1900" b="1" dirty="0">
            <a:solidFill>
              <a:schemeClr val="tx1"/>
            </a:solidFill>
          </a:endParaRPr>
        </a:p>
      </dgm:t>
    </dgm:pt>
    <dgm:pt modelId="{5447A960-5E44-46EA-8263-DCF94F832FE9}" type="parTrans" cxnId="{9F10E973-9B30-49B6-A976-4559266776F7}">
      <dgm:prSet/>
      <dgm:spPr/>
      <dgm:t>
        <a:bodyPr/>
        <a:lstStyle/>
        <a:p>
          <a:endParaRPr lang="uk-UA"/>
        </a:p>
      </dgm:t>
    </dgm:pt>
    <dgm:pt modelId="{52F803D8-DED8-410D-B9E9-3901AC37C6AC}" type="sibTrans" cxnId="{9F10E973-9B30-49B6-A976-4559266776F7}">
      <dgm:prSet/>
      <dgm:spPr/>
      <dgm:t>
        <a:bodyPr/>
        <a:lstStyle/>
        <a:p>
          <a:endParaRPr lang="uk-UA"/>
        </a:p>
      </dgm:t>
    </dgm:pt>
    <dgm:pt modelId="{7EF9D470-1176-4F19-89A0-34906D3F34A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400" b="1" u="sng" dirty="0" smtClean="0">
              <a:solidFill>
                <a:schemeClr val="tx1"/>
              </a:solidFill>
            </a:rPr>
            <a:t>вдало суміщає </a:t>
          </a:r>
          <a:r>
            <a:rPr lang="uk-UA" sz="1800" b="1" dirty="0" smtClean="0">
              <a:solidFill>
                <a:schemeClr val="tx1"/>
              </a:solidFill>
            </a:rPr>
            <a:t>навчальну, аналітичну і виховну діяльність</a:t>
          </a:r>
          <a:endParaRPr lang="uk-UA" sz="1800" b="1" dirty="0">
            <a:solidFill>
              <a:schemeClr val="tx1"/>
            </a:solidFill>
          </a:endParaRPr>
        </a:p>
      </dgm:t>
    </dgm:pt>
    <dgm:pt modelId="{86BA32F2-FD60-44CF-9D15-0B909B911B52}" type="parTrans" cxnId="{ED77CF80-2D88-4295-AA8F-3C552FBE7C9E}">
      <dgm:prSet/>
      <dgm:spPr/>
      <dgm:t>
        <a:bodyPr/>
        <a:lstStyle/>
        <a:p>
          <a:endParaRPr lang="uk-UA"/>
        </a:p>
      </dgm:t>
    </dgm:pt>
    <dgm:pt modelId="{434C2015-F502-4FB7-9601-CADA08A7647C}" type="sibTrans" cxnId="{ED77CF80-2D88-4295-AA8F-3C552FBE7C9E}">
      <dgm:prSet/>
      <dgm:spPr/>
      <dgm:t>
        <a:bodyPr/>
        <a:lstStyle/>
        <a:p>
          <a:endParaRPr lang="uk-UA"/>
        </a:p>
      </dgm:t>
    </dgm:pt>
    <dgm:pt modelId="{7A44859A-6B98-40E0-9CB6-4112D7952F5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000" b="1" smtClean="0">
              <a:solidFill>
                <a:schemeClr val="tx1"/>
              </a:solidFill>
            </a:rPr>
            <a:t>Цінність кейс-технології полягає в тому, що вона одночасно  </a:t>
          </a:r>
          <a:endParaRPr lang="uk-UA" sz="1800" b="1" dirty="0">
            <a:solidFill>
              <a:schemeClr val="tx1"/>
            </a:solidFill>
          </a:endParaRPr>
        </a:p>
      </dgm:t>
    </dgm:pt>
    <dgm:pt modelId="{A22D5416-71F3-4112-A8B0-1F02ACF76914}" type="parTrans" cxnId="{7821C31B-2096-4CF1-9207-6DABB6742670}">
      <dgm:prSet/>
      <dgm:spPr/>
      <dgm:t>
        <a:bodyPr/>
        <a:lstStyle/>
        <a:p>
          <a:endParaRPr lang="uk-UA"/>
        </a:p>
      </dgm:t>
    </dgm:pt>
    <dgm:pt modelId="{B2E7CDF8-BD3F-4B4E-9E4B-091803631001}" type="sibTrans" cxnId="{7821C31B-2096-4CF1-9207-6DABB6742670}">
      <dgm:prSet/>
      <dgm:spPr/>
      <dgm:t>
        <a:bodyPr/>
        <a:lstStyle/>
        <a:p>
          <a:endParaRPr lang="uk-UA"/>
        </a:p>
      </dgm:t>
    </dgm:pt>
    <dgm:pt modelId="{75763A50-343B-40CF-8FCF-46FAB61C7804}" type="pres">
      <dgm:prSet presAssocID="{3E2127CA-88AB-49C3-8153-F27AFFECE67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CE01CA-E958-4177-A3CD-43287E691CB8}" type="pres">
      <dgm:prSet presAssocID="{3E2127CA-88AB-49C3-8153-F27AFFECE679}" presName="ellipse" presStyleLbl="trBgShp" presStyleIdx="0" presStyleCnt="1"/>
      <dgm:spPr/>
    </dgm:pt>
    <dgm:pt modelId="{DC60A32A-C157-4DA3-B662-C8EA3A89B936}" type="pres">
      <dgm:prSet presAssocID="{3E2127CA-88AB-49C3-8153-F27AFFECE679}" presName="arrow1" presStyleLbl="fgShp" presStyleIdx="0" presStyleCnt="1" custAng="10800000" custScaleY="152500" custLinFactNeighborX="222" custLinFactNeighborY="-3333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6DEE19AE-5504-440E-8113-2863B2E8B3C1}" type="pres">
      <dgm:prSet presAssocID="{3E2127CA-88AB-49C3-8153-F27AFFECE679}" presName="rectangle" presStyleLbl="revTx" presStyleIdx="0" presStyleCnt="1" custLinFactNeighborX="1111" custLinFactNeighborY="-33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1A57F5-0168-4943-9A20-72D0AE8F964C}" type="pres">
      <dgm:prSet presAssocID="{B4E2C49A-C49D-4E29-A526-EBA21F1F207A}" presName="item1" presStyleLbl="node1" presStyleIdx="0" presStyleCnt="3" custScaleX="226321" custScaleY="106339" custLinFactNeighborX="-11852" custLinFactNeighborY="-237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6E0C55-0000-4055-AB4C-E4A6CF7E6F4E}" type="pres">
      <dgm:prSet presAssocID="{7EF9D470-1176-4F19-89A0-34906D3F34A0}" presName="item2" presStyleLbl="node1" presStyleIdx="1" presStyleCnt="3" custScaleX="192839" custScaleY="92100" custLinFactNeighborX="-32099" custLinFactNeighborY="-269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F20D86-8DB1-4590-B13F-28E0DA7B7F7E}" type="pres">
      <dgm:prSet presAssocID="{7A44859A-6B98-40E0-9CB6-4112D7952F52}" presName="item3" presStyleLbl="node1" presStyleIdx="2" presStyleCnt="3" custScaleX="202222" custLinFactNeighborX="56049" custLinFactNeighborY="-66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ADD1ED-5249-43D3-9CCA-D361FB9F09C1}" type="pres">
      <dgm:prSet presAssocID="{3E2127CA-88AB-49C3-8153-F27AFFECE679}" presName="funnel" presStyleLbl="trAlignAcc1" presStyleIdx="0" presStyleCnt="1" custScaleX="157460"/>
      <dgm:spPr/>
    </dgm:pt>
  </dgm:ptLst>
  <dgm:cxnLst>
    <dgm:cxn modelId="{923D089D-8C7A-4A49-BD00-422B3B33BB50}" type="presOf" srcId="{3D90EC48-7902-4EA0-8C65-B7876BD367FA}" destId="{35F20D86-8DB1-4590-B13F-28E0DA7B7F7E}" srcOrd="0" destOrd="0" presId="urn:microsoft.com/office/officeart/2005/8/layout/funnel1"/>
    <dgm:cxn modelId="{18A58B20-C3F7-4779-B9BA-014CFE5D5D77}" type="presOf" srcId="{7EF9D470-1176-4F19-89A0-34906D3F34A0}" destId="{AE1A57F5-0168-4943-9A20-72D0AE8F964C}" srcOrd="0" destOrd="0" presId="urn:microsoft.com/office/officeart/2005/8/layout/funnel1"/>
    <dgm:cxn modelId="{1CDEDDF7-0320-4473-9343-89027938F66B}" type="presOf" srcId="{7A44859A-6B98-40E0-9CB6-4112D7952F52}" destId="{6DEE19AE-5504-440E-8113-2863B2E8B3C1}" srcOrd="0" destOrd="0" presId="urn:microsoft.com/office/officeart/2005/8/layout/funnel1"/>
    <dgm:cxn modelId="{9F10E973-9B30-49B6-A976-4559266776F7}" srcId="{3E2127CA-88AB-49C3-8153-F27AFFECE679}" destId="{B4E2C49A-C49D-4E29-A526-EBA21F1F207A}" srcOrd="1" destOrd="0" parTransId="{5447A960-5E44-46EA-8263-DCF94F832FE9}" sibTransId="{52F803D8-DED8-410D-B9E9-3901AC37C6AC}"/>
    <dgm:cxn modelId="{ED77CF80-2D88-4295-AA8F-3C552FBE7C9E}" srcId="{3E2127CA-88AB-49C3-8153-F27AFFECE679}" destId="{7EF9D470-1176-4F19-89A0-34906D3F34A0}" srcOrd="2" destOrd="0" parTransId="{86BA32F2-FD60-44CF-9D15-0B909B911B52}" sibTransId="{434C2015-F502-4FB7-9601-CADA08A7647C}"/>
    <dgm:cxn modelId="{7821C31B-2096-4CF1-9207-6DABB6742670}" srcId="{3E2127CA-88AB-49C3-8153-F27AFFECE679}" destId="{7A44859A-6B98-40E0-9CB6-4112D7952F52}" srcOrd="3" destOrd="0" parTransId="{A22D5416-71F3-4112-A8B0-1F02ACF76914}" sibTransId="{B2E7CDF8-BD3F-4B4E-9E4B-091803631001}"/>
    <dgm:cxn modelId="{C7AC5821-087A-4E11-B839-F756E3FF97ED}" type="presOf" srcId="{3E2127CA-88AB-49C3-8153-F27AFFECE679}" destId="{75763A50-343B-40CF-8FCF-46FAB61C7804}" srcOrd="0" destOrd="0" presId="urn:microsoft.com/office/officeart/2005/8/layout/funnel1"/>
    <dgm:cxn modelId="{C5736538-2D9A-4637-822D-0EBC6F31425D}" srcId="{3E2127CA-88AB-49C3-8153-F27AFFECE679}" destId="{3D90EC48-7902-4EA0-8C65-B7876BD367FA}" srcOrd="0" destOrd="0" parTransId="{D96F9481-F6F0-4C34-AD42-8B643D708995}" sibTransId="{169430AA-14BE-41B6-B8F3-CB05E520008F}"/>
    <dgm:cxn modelId="{D6B56C41-5F86-4FF5-B013-D499B7293B9C}" type="presOf" srcId="{B4E2C49A-C49D-4E29-A526-EBA21F1F207A}" destId="{8D6E0C55-0000-4055-AB4C-E4A6CF7E6F4E}" srcOrd="0" destOrd="0" presId="urn:microsoft.com/office/officeart/2005/8/layout/funnel1"/>
    <dgm:cxn modelId="{06597235-2FDC-4CEA-8D5B-DAF7BA57516F}" type="presParOf" srcId="{75763A50-343B-40CF-8FCF-46FAB61C7804}" destId="{55CE01CA-E958-4177-A3CD-43287E691CB8}" srcOrd="0" destOrd="0" presId="urn:microsoft.com/office/officeart/2005/8/layout/funnel1"/>
    <dgm:cxn modelId="{132E4AE6-3050-4786-ABF4-B957345D7BBE}" type="presParOf" srcId="{75763A50-343B-40CF-8FCF-46FAB61C7804}" destId="{DC60A32A-C157-4DA3-B662-C8EA3A89B936}" srcOrd="1" destOrd="0" presId="urn:microsoft.com/office/officeart/2005/8/layout/funnel1"/>
    <dgm:cxn modelId="{C284300D-D6A9-47B4-B5CD-BE4134194B08}" type="presParOf" srcId="{75763A50-343B-40CF-8FCF-46FAB61C7804}" destId="{6DEE19AE-5504-440E-8113-2863B2E8B3C1}" srcOrd="2" destOrd="0" presId="urn:microsoft.com/office/officeart/2005/8/layout/funnel1"/>
    <dgm:cxn modelId="{9A02D4B9-9BE7-4A27-9A60-8D17E52A7DF1}" type="presParOf" srcId="{75763A50-343B-40CF-8FCF-46FAB61C7804}" destId="{AE1A57F5-0168-4943-9A20-72D0AE8F964C}" srcOrd="3" destOrd="0" presId="urn:microsoft.com/office/officeart/2005/8/layout/funnel1"/>
    <dgm:cxn modelId="{88AFB65C-60CB-4D14-831A-F3BA368E4B73}" type="presParOf" srcId="{75763A50-343B-40CF-8FCF-46FAB61C7804}" destId="{8D6E0C55-0000-4055-AB4C-E4A6CF7E6F4E}" srcOrd="4" destOrd="0" presId="urn:microsoft.com/office/officeart/2005/8/layout/funnel1"/>
    <dgm:cxn modelId="{5D2688D3-CBCC-4B21-BAD4-17CE3D1E1E69}" type="presParOf" srcId="{75763A50-343B-40CF-8FCF-46FAB61C7804}" destId="{35F20D86-8DB1-4590-B13F-28E0DA7B7F7E}" srcOrd="5" destOrd="0" presId="urn:microsoft.com/office/officeart/2005/8/layout/funnel1"/>
    <dgm:cxn modelId="{327D38B1-7361-42A6-9D65-33445083AE9D}" type="presParOf" srcId="{75763A50-343B-40CF-8FCF-46FAB61C7804}" destId="{3AADD1ED-5249-43D3-9CCA-D361FB9F09C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1DA0B1-9AEB-4238-843D-AEF47015771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E2725C-D758-4BDE-8115-64A2489B9A4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Структурований кейс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C94700-178E-42B0-86C2-6EF6A53B768D}" type="parTrans" cxnId="{BD17A949-EADC-42F7-9B21-921118083E26}">
      <dgm:prSet/>
      <dgm:spPr/>
      <dgm:t>
        <a:bodyPr/>
        <a:lstStyle/>
        <a:p>
          <a:endParaRPr lang="uk-UA"/>
        </a:p>
      </dgm:t>
    </dgm:pt>
    <dgm:pt modelId="{547A2A1C-6B66-4FEC-A5E0-976D60769CBE}" type="sibTrans" cxnId="{BD17A949-EADC-42F7-9B21-921118083E26}">
      <dgm:prSet/>
      <dgm:spPr/>
      <dgm:t>
        <a:bodyPr/>
        <a:lstStyle/>
        <a:p>
          <a:endParaRPr lang="uk-UA"/>
        </a:p>
      </dgm:t>
    </dgm:pt>
    <dgm:pt modelId="{4B62EA74-80B8-4A8B-940B-2F2FB2248C6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Великі неструктуровані кейси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63F86-D409-4406-A1F0-126682D0DFC7}" type="parTrans" cxnId="{59BBB7EE-CFC5-41D6-82A7-6CE74E0476C4}">
      <dgm:prSet/>
      <dgm:spPr/>
      <dgm:t>
        <a:bodyPr/>
        <a:lstStyle/>
        <a:p>
          <a:endParaRPr lang="uk-UA"/>
        </a:p>
      </dgm:t>
    </dgm:pt>
    <dgm:pt modelId="{D7A4DA59-667A-4E73-81BE-8C3F69F486D6}" type="sibTrans" cxnId="{59BBB7EE-CFC5-41D6-82A7-6CE74E0476C4}">
      <dgm:prSet/>
      <dgm:spPr/>
      <dgm:t>
        <a:bodyPr/>
        <a:lstStyle/>
        <a:p>
          <a:endParaRPr lang="uk-UA"/>
        </a:p>
      </dgm:t>
    </dgm:pt>
    <dgm:pt modelId="{0BA5373A-1107-4FF5-A902-F1C8760B045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Кейси – </a:t>
          </a:r>
          <a:r>
            <a:rPr lang="uk-UA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“першовідкривачі”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1E7D3-5060-4E2C-B3E3-3C4DE0A652C4}" type="parTrans" cxnId="{1152245C-0206-485A-AD17-0BAA2A47AEF7}">
      <dgm:prSet/>
      <dgm:spPr/>
      <dgm:t>
        <a:bodyPr/>
        <a:lstStyle/>
        <a:p>
          <a:endParaRPr lang="uk-UA"/>
        </a:p>
      </dgm:t>
    </dgm:pt>
    <dgm:pt modelId="{C27E999A-6DAD-44A6-9B9B-ED1E83061371}" type="sibTrans" cxnId="{1152245C-0206-485A-AD17-0BAA2A47AEF7}">
      <dgm:prSet/>
      <dgm:spPr/>
      <dgm:t>
        <a:bodyPr/>
        <a:lstStyle/>
        <a:p>
          <a:endParaRPr lang="uk-UA"/>
        </a:p>
      </dgm:t>
    </dgm:pt>
    <dgm:pt modelId="{924ACA93-B487-4F08-A10A-047E9288DDF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Містить мінімум інформації. Завжди має оптимальне рішення, для якого необхідно знати визначену формулу.</a:t>
          </a:r>
          <a:endParaRPr lang="uk-U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B702CB-0818-40EE-894A-61854852D52A}" type="parTrans" cxnId="{63FDC9B8-6337-4F40-8EFF-1CDB48C1491E}">
      <dgm:prSet/>
      <dgm:spPr/>
      <dgm:t>
        <a:bodyPr/>
        <a:lstStyle/>
        <a:p>
          <a:endParaRPr lang="uk-UA"/>
        </a:p>
      </dgm:t>
    </dgm:pt>
    <dgm:pt modelId="{EE2F32C6-8DDA-4357-B94E-295D8DAEF376}" type="sibTrans" cxnId="{63FDC9B8-6337-4F40-8EFF-1CDB48C1491E}">
      <dgm:prSet/>
      <dgm:spPr/>
      <dgm:t>
        <a:bodyPr/>
        <a:lstStyle/>
        <a:p>
          <a:endParaRPr lang="uk-UA"/>
        </a:p>
      </dgm:t>
    </dgm:pt>
    <dgm:pt modelId="{0711E158-AF2C-408C-A04C-906DE5E818F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Звичайно досить великі (40-50 сторінок тексту). Містить багато докладної інформації, причому іноді зайвої. При рішенні необхідно досить чітко розібратися з умовами – потрібними й непотрібними.</a:t>
          </a:r>
          <a:endParaRPr lang="uk-U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A7148-0DA1-47B0-B0AA-32E8C4A12269}" type="parTrans" cxnId="{BAD3032B-FADD-4661-8736-6C81E4F322C3}">
      <dgm:prSet/>
      <dgm:spPr/>
      <dgm:t>
        <a:bodyPr/>
        <a:lstStyle/>
        <a:p>
          <a:endParaRPr lang="uk-UA"/>
        </a:p>
      </dgm:t>
    </dgm:pt>
    <dgm:pt modelId="{8710B04A-D785-49A4-A79D-C77D08BC667E}" type="sibTrans" cxnId="{BAD3032B-FADD-4661-8736-6C81E4F322C3}">
      <dgm:prSet/>
      <dgm:spPr/>
      <dgm:t>
        <a:bodyPr/>
        <a:lstStyle/>
        <a:p>
          <a:endParaRPr lang="uk-UA"/>
        </a:p>
      </dgm:t>
    </dgm:pt>
    <dgm:pt modelId="{1FBF3F01-D56A-4E80-8E7E-7F13BD70BDB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“Начерки”</a:t>
          </a:r>
          <a:endParaRPr lang="uk-UA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7798E-9D49-487D-8FD0-AA26E50E8E34}" type="parTrans" cxnId="{7FB063F9-D6DD-4577-9333-18C641CD43A3}">
      <dgm:prSet/>
      <dgm:spPr/>
      <dgm:t>
        <a:bodyPr/>
        <a:lstStyle/>
        <a:p>
          <a:endParaRPr lang="uk-UA"/>
        </a:p>
      </dgm:t>
    </dgm:pt>
    <dgm:pt modelId="{98C616B9-E0F9-4BF2-BEDC-4A21FEE84650}" type="sibTrans" cxnId="{7FB063F9-D6DD-4577-9333-18C641CD43A3}">
      <dgm:prSet/>
      <dgm:spPr/>
      <dgm:t>
        <a:bodyPr/>
        <a:lstStyle/>
        <a:p>
          <a:endParaRPr lang="uk-UA"/>
        </a:p>
      </dgm:t>
    </dgm:pt>
    <dgm:pt modelId="{EDD6A8DA-A3A7-401F-A05F-D958B125BDD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Містить кілька сторінок тексту і додаток. Містить у собі ключові поняття, при рішенні його необхідно спиратися на свої знання.</a:t>
          </a:r>
          <a:endParaRPr lang="uk-U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C4743B-E8A7-43BA-B467-ED7FC1BFD525}" type="parTrans" cxnId="{B06CA37A-8D91-4702-A3DE-6EA404A22A95}">
      <dgm:prSet/>
      <dgm:spPr/>
      <dgm:t>
        <a:bodyPr/>
        <a:lstStyle/>
        <a:p>
          <a:endParaRPr lang="uk-UA"/>
        </a:p>
      </dgm:t>
    </dgm:pt>
    <dgm:pt modelId="{4E3AC3D0-5082-4D8A-9283-A96D4D6C0925}" type="sibTrans" cxnId="{B06CA37A-8D91-4702-A3DE-6EA404A22A95}">
      <dgm:prSet/>
      <dgm:spPr/>
      <dgm:t>
        <a:bodyPr/>
        <a:lstStyle/>
        <a:p>
          <a:endParaRPr lang="uk-UA"/>
        </a:p>
      </dgm:t>
    </dgm:pt>
    <dgm:pt modelId="{181FBC96-935C-48B8-8550-F83AD40ABD84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роботі з ними учитель повинен запропонувати будь-яке нове рішення. Саме творче завдання.</a:t>
          </a:r>
          <a:endParaRPr lang="uk-UA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80CE4-B65F-4C43-BAB2-37B42FA89E44}" type="parTrans" cxnId="{257FB867-FD62-4B2A-8A42-ADF52638850D}">
      <dgm:prSet/>
      <dgm:spPr/>
      <dgm:t>
        <a:bodyPr/>
        <a:lstStyle/>
        <a:p>
          <a:endParaRPr lang="uk-UA"/>
        </a:p>
      </dgm:t>
    </dgm:pt>
    <dgm:pt modelId="{06100548-AEE1-43D3-8C2A-70D89BEBCB3D}" type="sibTrans" cxnId="{257FB867-FD62-4B2A-8A42-ADF52638850D}">
      <dgm:prSet/>
      <dgm:spPr/>
      <dgm:t>
        <a:bodyPr/>
        <a:lstStyle/>
        <a:p>
          <a:endParaRPr lang="uk-UA"/>
        </a:p>
      </dgm:t>
    </dgm:pt>
    <dgm:pt modelId="{83AE4F0E-32B1-4705-B8E8-DA4436C3AE88}" type="pres">
      <dgm:prSet presAssocID="{DB1DA0B1-9AEB-4238-843D-AEF47015771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7ACE00-15C2-4C99-AEBB-9F016FD98B0B}" type="pres">
      <dgm:prSet presAssocID="{CAE2725C-D758-4BDE-8115-64A2489B9A47}" presName="horFlow" presStyleCnt="0"/>
      <dgm:spPr/>
    </dgm:pt>
    <dgm:pt modelId="{69B9DED1-A6BD-426A-8EAC-2D2851AEECC2}" type="pres">
      <dgm:prSet presAssocID="{CAE2725C-D758-4BDE-8115-64A2489B9A47}" presName="bigChev" presStyleLbl="node1" presStyleIdx="0" presStyleCnt="4" custScaleX="158519"/>
      <dgm:spPr/>
      <dgm:t>
        <a:bodyPr/>
        <a:lstStyle/>
        <a:p>
          <a:endParaRPr lang="uk-UA"/>
        </a:p>
      </dgm:t>
    </dgm:pt>
    <dgm:pt modelId="{EEAC97C4-CA49-4AEA-A040-AE15A1A2FFFC}" type="pres">
      <dgm:prSet presAssocID="{29B702CB-0818-40EE-894A-61854852D52A}" presName="parTrans" presStyleCnt="0"/>
      <dgm:spPr/>
    </dgm:pt>
    <dgm:pt modelId="{6AE1E123-8875-48C9-A99F-10DF6E0A8611}" type="pres">
      <dgm:prSet presAssocID="{924ACA93-B487-4F08-A10A-047E9288DDF7}" presName="node" presStyleLbl="alignAccFollowNode1" presStyleIdx="0" presStyleCnt="4" custScaleX="2363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C0BC37-9B93-4DE7-A88B-67B9E4B37AE3}" type="pres">
      <dgm:prSet presAssocID="{CAE2725C-D758-4BDE-8115-64A2489B9A47}" presName="vSp" presStyleCnt="0"/>
      <dgm:spPr/>
    </dgm:pt>
    <dgm:pt modelId="{734A6704-B798-49AE-94ED-EEFDE0B6EF7D}" type="pres">
      <dgm:prSet presAssocID="{1FBF3F01-D56A-4E80-8E7E-7F13BD70BDB0}" presName="horFlow" presStyleCnt="0"/>
      <dgm:spPr/>
    </dgm:pt>
    <dgm:pt modelId="{AB6DC42C-1D1D-4A66-BA56-62862D37703F}" type="pres">
      <dgm:prSet presAssocID="{1FBF3F01-D56A-4E80-8E7E-7F13BD70BDB0}" presName="bigChev" presStyleLbl="node1" presStyleIdx="1" presStyleCnt="4" custScaleX="158519"/>
      <dgm:spPr/>
      <dgm:t>
        <a:bodyPr/>
        <a:lstStyle/>
        <a:p>
          <a:endParaRPr lang="uk-UA"/>
        </a:p>
      </dgm:t>
    </dgm:pt>
    <dgm:pt modelId="{07DEEBA1-C58C-48DB-86AA-810323143214}" type="pres">
      <dgm:prSet presAssocID="{8EC4743B-E8A7-43BA-B467-ED7FC1BFD525}" presName="parTrans" presStyleCnt="0"/>
      <dgm:spPr/>
    </dgm:pt>
    <dgm:pt modelId="{644C447D-DB93-49B7-935E-8F5EA2662DAC}" type="pres">
      <dgm:prSet presAssocID="{EDD6A8DA-A3A7-401F-A05F-D958B125BDD9}" presName="node" presStyleLbl="alignAccFollowNode1" presStyleIdx="1" presStyleCnt="4" custScaleX="2363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110B8-98A1-4710-97B9-2B1EBA4BC005}" type="pres">
      <dgm:prSet presAssocID="{1FBF3F01-D56A-4E80-8E7E-7F13BD70BDB0}" presName="vSp" presStyleCnt="0"/>
      <dgm:spPr/>
    </dgm:pt>
    <dgm:pt modelId="{5D03EF9F-9462-4252-AF95-3A3F4E2C5B5C}" type="pres">
      <dgm:prSet presAssocID="{4B62EA74-80B8-4A8B-940B-2F2FB2248C6B}" presName="horFlow" presStyleCnt="0"/>
      <dgm:spPr/>
    </dgm:pt>
    <dgm:pt modelId="{6A6E9DF0-B796-40FB-9EF1-1C8F8AA289A8}" type="pres">
      <dgm:prSet presAssocID="{4B62EA74-80B8-4A8B-940B-2F2FB2248C6B}" presName="bigChev" presStyleLbl="node1" presStyleIdx="2" presStyleCnt="4" custScaleX="158519"/>
      <dgm:spPr/>
      <dgm:t>
        <a:bodyPr/>
        <a:lstStyle/>
        <a:p>
          <a:endParaRPr lang="uk-UA"/>
        </a:p>
      </dgm:t>
    </dgm:pt>
    <dgm:pt modelId="{1C613A58-BD4A-4CF5-82B7-DC7FD08D9856}" type="pres">
      <dgm:prSet presAssocID="{D1FA7148-0DA1-47B0-B0AA-32E8C4A12269}" presName="parTrans" presStyleCnt="0"/>
      <dgm:spPr/>
    </dgm:pt>
    <dgm:pt modelId="{92574415-AA4E-41A3-A92C-82C84C1CD7BF}" type="pres">
      <dgm:prSet presAssocID="{0711E158-AF2C-408C-A04C-906DE5E818F8}" presName="node" presStyleLbl="alignAccFollowNode1" presStyleIdx="2" presStyleCnt="4" custScaleX="236344" custScaleY="1323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00D72D-CF74-4A1E-AFC5-64C3017F7C91}" type="pres">
      <dgm:prSet presAssocID="{4B62EA74-80B8-4A8B-940B-2F2FB2248C6B}" presName="vSp" presStyleCnt="0"/>
      <dgm:spPr/>
    </dgm:pt>
    <dgm:pt modelId="{CD8F434C-6633-47CA-8E0F-6197B863FC96}" type="pres">
      <dgm:prSet presAssocID="{0BA5373A-1107-4FF5-A902-F1C8760B0450}" presName="horFlow" presStyleCnt="0"/>
      <dgm:spPr/>
    </dgm:pt>
    <dgm:pt modelId="{F76F609B-5F98-48EC-9CFD-20E43E01D87A}" type="pres">
      <dgm:prSet presAssocID="{0BA5373A-1107-4FF5-A902-F1C8760B0450}" presName="bigChev" presStyleLbl="node1" presStyleIdx="3" presStyleCnt="4" custScaleX="158519"/>
      <dgm:spPr/>
      <dgm:t>
        <a:bodyPr/>
        <a:lstStyle/>
        <a:p>
          <a:endParaRPr lang="uk-UA"/>
        </a:p>
      </dgm:t>
    </dgm:pt>
    <dgm:pt modelId="{F49A953D-0A3D-4404-B001-AF81D0526524}" type="pres">
      <dgm:prSet presAssocID="{60780CE4-B65F-4C43-BAB2-37B42FA89E44}" presName="parTrans" presStyleCnt="0"/>
      <dgm:spPr/>
    </dgm:pt>
    <dgm:pt modelId="{484ED33D-6E78-4331-8966-A1DC651CBAC0}" type="pres">
      <dgm:prSet presAssocID="{181FBC96-935C-48B8-8550-F83AD40ABD84}" presName="node" presStyleLbl="alignAccFollowNode1" presStyleIdx="3" presStyleCnt="4" custScaleX="2363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AD3032B-FADD-4661-8736-6C81E4F322C3}" srcId="{4B62EA74-80B8-4A8B-940B-2F2FB2248C6B}" destId="{0711E158-AF2C-408C-A04C-906DE5E818F8}" srcOrd="0" destOrd="0" parTransId="{D1FA7148-0DA1-47B0-B0AA-32E8C4A12269}" sibTransId="{8710B04A-D785-49A4-A79D-C77D08BC667E}"/>
    <dgm:cxn modelId="{7FB063F9-D6DD-4577-9333-18C641CD43A3}" srcId="{DB1DA0B1-9AEB-4238-843D-AEF470157719}" destId="{1FBF3F01-D56A-4E80-8E7E-7F13BD70BDB0}" srcOrd="1" destOrd="0" parTransId="{8F87798E-9D49-487D-8FD0-AA26E50E8E34}" sibTransId="{98C616B9-E0F9-4BF2-BEDC-4A21FEE84650}"/>
    <dgm:cxn modelId="{F56A2176-7912-400F-B0E4-A5B6F82CCB73}" type="presOf" srcId="{924ACA93-B487-4F08-A10A-047E9288DDF7}" destId="{6AE1E123-8875-48C9-A99F-10DF6E0A8611}" srcOrd="0" destOrd="0" presId="urn:microsoft.com/office/officeart/2005/8/layout/lProcess3"/>
    <dgm:cxn modelId="{636CEED0-4AFF-4BCB-9E55-E6DBACD9D3EA}" type="presOf" srcId="{DB1DA0B1-9AEB-4238-843D-AEF470157719}" destId="{83AE4F0E-32B1-4705-B8E8-DA4436C3AE88}" srcOrd="0" destOrd="0" presId="urn:microsoft.com/office/officeart/2005/8/layout/lProcess3"/>
    <dgm:cxn modelId="{10CBB8A1-886C-41B3-BC0F-8A8D077C1C78}" type="presOf" srcId="{4B62EA74-80B8-4A8B-940B-2F2FB2248C6B}" destId="{6A6E9DF0-B796-40FB-9EF1-1C8F8AA289A8}" srcOrd="0" destOrd="0" presId="urn:microsoft.com/office/officeart/2005/8/layout/lProcess3"/>
    <dgm:cxn modelId="{EAA365C1-348A-4C73-977D-05A24BF04975}" type="presOf" srcId="{181FBC96-935C-48B8-8550-F83AD40ABD84}" destId="{484ED33D-6E78-4331-8966-A1DC651CBAC0}" srcOrd="0" destOrd="0" presId="urn:microsoft.com/office/officeart/2005/8/layout/lProcess3"/>
    <dgm:cxn modelId="{63FDC9B8-6337-4F40-8EFF-1CDB48C1491E}" srcId="{CAE2725C-D758-4BDE-8115-64A2489B9A47}" destId="{924ACA93-B487-4F08-A10A-047E9288DDF7}" srcOrd="0" destOrd="0" parTransId="{29B702CB-0818-40EE-894A-61854852D52A}" sibTransId="{EE2F32C6-8DDA-4357-B94E-295D8DAEF376}"/>
    <dgm:cxn modelId="{D1A89F58-9706-42C1-B413-DBBBD2952C36}" type="presOf" srcId="{0BA5373A-1107-4FF5-A902-F1C8760B0450}" destId="{F76F609B-5F98-48EC-9CFD-20E43E01D87A}" srcOrd="0" destOrd="0" presId="urn:microsoft.com/office/officeart/2005/8/layout/lProcess3"/>
    <dgm:cxn modelId="{59BBB7EE-CFC5-41D6-82A7-6CE74E0476C4}" srcId="{DB1DA0B1-9AEB-4238-843D-AEF470157719}" destId="{4B62EA74-80B8-4A8B-940B-2F2FB2248C6B}" srcOrd="2" destOrd="0" parTransId="{E7A63F86-D409-4406-A1F0-126682D0DFC7}" sibTransId="{D7A4DA59-667A-4E73-81BE-8C3F69F486D6}"/>
    <dgm:cxn modelId="{1E6650DB-D7A3-4773-AE60-F28C9CE0F68B}" type="presOf" srcId="{EDD6A8DA-A3A7-401F-A05F-D958B125BDD9}" destId="{644C447D-DB93-49B7-935E-8F5EA2662DAC}" srcOrd="0" destOrd="0" presId="urn:microsoft.com/office/officeart/2005/8/layout/lProcess3"/>
    <dgm:cxn modelId="{257FB867-FD62-4B2A-8A42-ADF52638850D}" srcId="{0BA5373A-1107-4FF5-A902-F1C8760B0450}" destId="{181FBC96-935C-48B8-8550-F83AD40ABD84}" srcOrd="0" destOrd="0" parTransId="{60780CE4-B65F-4C43-BAB2-37B42FA89E44}" sibTransId="{06100548-AEE1-43D3-8C2A-70D89BEBCB3D}"/>
    <dgm:cxn modelId="{1152245C-0206-485A-AD17-0BAA2A47AEF7}" srcId="{DB1DA0B1-9AEB-4238-843D-AEF470157719}" destId="{0BA5373A-1107-4FF5-A902-F1C8760B0450}" srcOrd="3" destOrd="0" parTransId="{3BA1E7D3-5060-4E2C-B3E3-3C4DE0A652C4}" sibTransId="{C27E999A-6DAD-44A6-9B9B-ED1E83061371}"/>
    <dgm:cxn modelId="{1EF4F279-EE96-4E0B-80D5-DA0C24D9238C}" type="presOf" srcId="{CAE2725C-D758-4BDE-8115-64A2489B9A47}" destId="{69B9DED1-A6BD-426A-8EAC-2D2851AEECC2}" srcOrd="0" destOrd="0" presId="urn:microsoft.com/office/officeart/2005/8/layout/lProcess3"/>
    <dgm:cxn modelId="{B06CA37A-8D91-4702-A3DE-6EA404A22A95}" srcId="{1FBF3F01-D56A-4E80-8E7E-7F13BD70BDB0}" destId="{EDD6A8DA-A3A7-401F-A05F-D958B125BDD9}" srcOrd="0" destOrd="0" parTransId="{8EC4743B-E8A7-43BA-B467-ED7FC1BFD525}" sibTransId="{4E3AC3D0-5082-4D8A-9283-A96D4D6C0925}"/>
    <dgm:cxn modelId="{BD17A949-EADC-42F7-9B21-921118083E26}" srcId="{DB1DA0B1-9AEB-4238-843D-AEF470157719}" destId="{CAE2725C-D758-4BDE-8115-64A2489B9A47}" srcOrd="0" destOrd="0" parTransId="{B6C94700-178E-42B0-86C2-6EF6A53B768D}" sibTransId="{547A2A1C-6B66-4FEC-A5E0-976D60769CBE}"/>
    <dgm:cxn modelId="{BB34849E-C97B-4F92-865E-431196261E7B}" type="presOf" srcId="{1FBF3F01-D56A-4E80-8E7E-7F13BD70BDB0}" destId="{AB6DC42C-1D1D-4A66-BA56-62862D37703F}" srcOrd="0" destOrd="0" presId="urn:microsoft.com/office/officeart/2005/8/layout/lProcess3"/>
    <dgm:cxn modelId="{F5CFB961-1804-4944-8A0F-5906F1278773}" type="presOf" srcId="{0711E158-AF2C-408C-A04C-906DE5E818F8}" destId="{92574415-AA4E-41A3-A92C-82C84C1CD7BF}" srcOrd="0" destOrd="0" presId="urn:microsoft.com/office/officeart/2005/8/layout/lProcess3"/>
    <dgm:cxn modelId="{41375054-1018-4292-B4F2-2DB0BB68D103}" type="presParOf" srcId="{83AE4F0E-32B1-4705-B8E8-DA4436C3AE88}" destId="{CC7ACE00-15C2-4C99-AEBB-9F016FD98B0B}" srcOrd="0" destOrd="0" presId="urn:microsoft.com/office/officeart/2005/8/layout/lProcess3"/>
    <dgm:cxn modelId="{E16304A5-47FD-4E8E-A9CB-DE870C69F134}" type="presParOf" srcId="{CC7ACE00-15C2-4C99-AEBB-9F016FD98B0B}" destId="{69B9DED1-A6BD-426A-8EAC-2D2851AEECC2}" srcOrd="0" destOrd="0" presId="urn:microsoft.com/office/officeart/2005/8/layout/lProcess3"/>
    <dgm:cxn modelId="{85BA6197-A5AC-498F-BAC1-42A3E024D88E}" type="presParOf" srcId="{CC7ACE00-15C2-4C99-AEBB-9F016FD98B0B}" destId="{EEAC97C4-CA49-4AEA-A040-AE15A1A2FFFC}" srcOrd="1" destOrd="0" presId="urn:microsoft.com/office/officeart/2005/8/layout/lProcess3"/>
    <dgm:cxn modelId="{185D7749-4AE7-4950-9BE1-B372785D691F}" type="presParOf" srcId="{CC7ACE00-15C2-4C99-AEBB-9F016FD98B0B}" destId="{6AE1E123-8875-48C9-A99F-10DF6E0A8611}" srcOrd="2" destOrd="0" presId="urn:microsoft.com/office/officeart/2005/8/layout/lProcess3"/>
    <dgm:cxn modelId="{3238F6AB-CB43-459C-B9A2-79C1CD1D545F}" type="presParOf" srcId="{83AE4F0E-32B1-4705-B8E8-DA4436C3AE88}" destId="{CFC0BC37-9B93-4DE7-A88B-67B9E4B37AE3}" srcOrd="1" destOrd="0" presId="urn:microsoft.com/office/officeart/2005/8/layout/lProcess3"/>
    <dgm:cxn modelId="{1F651CE1-1E02-4E61-8289-B0BF301C1AAB}" type="presParOf" srcId="{83AE4F0E-32B1-4705-B8E8-DA4436C3AE88}" destId="{734A6704-B798-49AE-94ED-EEFDE0B6EF7D}" srcOrd="2" destOrd="0" presId="urn:microsoft.com/office/officeart/2005/8/layout/lProcess3"/>
    <dgm:cxn modelId="{C3B0C66E-402B-4C14-9E8F-1C559B3D3235}" type="presParOf" srcId="{734A6704-B798-49AE-94ED-EEFDE0B6EF7D}" destId="{AB6DC42C-1D1D-4A66-BA56-62862D37703F}" srcOrd="0" destOrd="0" presId="urn:microsoft.com/office/officeart/2005/8/layout/lProcess3"/>
    <dgm:cxn modelId="{2B14EE31-06AF-4BBB-8EEB-8E7D6A5F6CB8}" type="presParOf" srcId="{734A6704-B798-49AE-94ED-EEFDE0B6EF7D}" destId="{07DEEBA1-C58C-48DB-86AA-810323143214}" srcOrd="1" destOrd="0" presId="urn:microsoft.com/office/officeart/2005/8/layout/lProcess3"/>
    <dgm:cxn modelId="{061810DD-68FE-43AE-89A0-BC17EC3C18CC}" type="presParOf" srcId="{734A6704-B798-49AE-94ED-EEFDE0B6EF7D}" destId="{644C447D-DB93-49B7-935E-8F5EA2662DAC}" srcOrd="2" destOrd="0" presId="urn:microsoft.com/office/officeart/2005/8/layout/lProcess3"/>
    <dgm:cxn modelId="{10B0998C-EB86-4741-8BDE-9A179C9687C0}" type="presParOf" srcId="{83AE4F0E-32B1-4705-B8E8-DA4436C3AE88}" destId="{FD8110B8-98A1-4710-97B9-2B1EBA4BC005}" srcOrd="3" destOrd="0" presId="urn:microsoft.com/office/officeart/2005/8/layout/lProcess3"/>
    <dgm:cxn modelId="{B781CB20-09CC-4012-BC22-82471C96778A}" type="presParOf" srcId="{83AE4F0E-32B1-4705-B8E8-DA4436C3AE88}" destId="{5D03EF9F-9462-4252-AF95-3A3F4E2C5B5C}" srcOrd="4" destOrd="0" presId="urn:microsoft.com/office/officeart/2005/8/layout/lProcess3"/>
    <dgm:cxn modelId="{1AC05CF5-2F95-467B-B489-973F98D34A78}" type="presParOf" srcId="{5D03EF9F-9462-4252-AF95-3A3F4E2C5B5C}" destId="{6A6E9DF0-B796-40FB-9EF1-1C8F8AA289A8}" srcOrd="0" destOrd="0" presId="urn:microsoft.com/office/officeart/2005/8/layout/lProcess3"/>
    <dgm:cxn modelId="{8304FEAC-68AB-4448-B5D5-60CF7BC48D1B}" type="presParOf" srcId="{5D03EF9F-9462-4252-AF95-3A3F4E2C5B5C}" destId="{1C613A58-BD4A-4CF5-82B7-DC7FD08D9856}" srcOrd="1" destOrd="0" presId="urn:microsoft.com/office/officeart/2005/8/layout/lProcess3"/>
    <dgm:cxn modelId="{C498D830-D04C-451A-AFA9-48EF273A9929}" type="presParOf" srcId="{5D03EF9F-9462-4252-AF95-3A3F4E2C5B5C}" destId="{92574415-AA4E-41A3-A92C-82C84C1CD7BF}" srcOrd="2" destOrd="0" presId="urn:microsoft.com/office/officeart/2005/8/layout/lProcess3"/>
    <dgm:cxn modelId="{1DB1AFF7-C8E7-476C-82B6-EC5FCCF1E8BC}" type="presParOf" srcId="{83AE4F0E-32B1-4705-B8E8-DA4436C3AE88}" destId="{B200D72D-CF74-4A1E-AFC5-64C3017F7C91}" srcOrd="5" destOrd="0" presId="urn:microsoft.com/office/officeart/2005/8/layout/lProcess3"/>
    <dgm:cxn modelId="{5DB759C6-5118-488A-A38F-AF4E7F78329C}" type="presParOf" srcId="{83AE4F0E-32B1-4705-B8E8-DA4436C3AE88}" destId="{CD8F434C-6633-47CA-8E0F-6197B863FC96}" srcOrd="6" destOrd="0" presId="urn:microsoft.com/office/officeart/2005/8/layout/lProcess3"/>
    <dgm:cxn modelId="{E67D7E5A-13E8-483C-AC6F-EF9493BC05B8}" type="presParOf" srcId="{CD8F434C-6633-47CA-8E0F-6197B863FC96}" destId="{F76F609B-5F98-48EC-9CFD-20E43E01D87A}" srcOrd="0" destOrd="0" presId="urn:microsoft.com/office/officeart/2005/8/layout/lProcess3"/>
    <dgm:cxn modelId="{9C35349C-DC19-4983-AB8D-DF6D3A9E1C91}" type="presParOf" srcId="{CD8F434C-6633-47CA-8E0F-6197B863FC96}" destId="{F49A953D-0A3D-4404-B001-AF81D0526524}" srcOrd="1" destOrd="0" presId="urn:microsoft.com/office/officeart/2005/8/layout/lProcess3"/>
    <dgm:cxn modelId="{2EC17B20-2EBE-457C-AB54-646EB1DA009A}" type="presParOf" srcId="{CD8F434C-6633-47CA-8E0F-6197B863FC96}" destId="{484ED33D-6E78-4331-8966-A1DC651CBAC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6649C8-A844-4E30-A4A1-6D2E285E16A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87B7818-9CB9-4311-A8CB-1169B98AE024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Повні кейси</a:t>
          </a:r>
        </a:p>
      </dgm:t>
    </dgm:pt>
    <dgm:pt modelId="{27B4325D-8DB7-4732-B388-FB160C49569B}" type="parTrans" cxnId="{4428E5FA-04B6-4EAD-AF33-6A71BCC9C026}">
      <dgm:prSet/>
      <dgm:spPr/>
      <dgm:t>
        <a:bodyPr/>
        <a:lstStyle/>
        <a:p>
          <a:endParaRPr lang="uk-UA"/>
        </a:p>
      </dgm:t>
    </dgm:pt>
    <dgm:pt modelId="{542752DB-90F0-46CA-930F-F394F757C22B}" type="sibTrans" cxnId="{4428E5FA-04B6-4EAD-AF33-6A71BCC9C026}">
      <dgm:prSet/>
      <dgm:spPr/>
      <dgm:t>
        <a:bodyPr/>
        <a:lstStyle/>
        <a:p>
          <a:endParaRPr lang="uk-UA"/>
        </a:p>
      </dgm:t>
    </dgm:pt>
    <dgm:pt modelId="{BD64ACA4-0C5F-4536-A741-8F1322B6DC74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Стислі кейси </a:t>
          </a:r>
        </a:p>
      </dgm:t>
    </dgm:pt>
    <dgm:pt modelId="{9215D070-8579-429D-BEE8-95A92C7468C1}" type="parTrans" cxnId="{A4499ED5-1E54-4141-8BBC-1B4A9A16249E}">
      <dgm:prSet/>
      <dgm:spPr/>
      <dgm:t>
        <a:bodyPr/>
        <a:lstStyle/>
        <a:p>
          <a:endParaRPr lang="uk-UA"/>
        </a:p>
      </dgm:t>
    </dgm:pt>
    <dgm:pt modelId="{B8D49B35-A2D1-4D8A-A388-D4782A3F2100}" type="sibTrans" cxnId="{A4499ED5-1E54-4141-8BBC-1B4A9A16249E}">
      <dgm:prSet/>
      <dgm:spPr/>
      <dgm:t>
        <a:bodyPr/>
        <a:lstStyle/>
        <a:p>
          <a:endParaRPr lang="uk-UA"/>
        </a:p>
      </dgm:t>
    </dgm:pt>
    <dgm:pt modelId="{9FC3F116-A451-4486-B2AA-5F7963611183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робота в групі протягом декількох днів </a:t>
          </a:r>
          <a:endParaRPr lang="uk-UA" sz="2400" b="1" dirty="0">
            <a:solidFill>
              <a:schemeClr val="tx1"/>
            </a:solidFill>
          </a:endParaRPr>
        </a:p>
      </dgm:t>
    </dgm:pt>
    <dgm:pt modelId="{2B6B9A3D-43AC-4B8B-8794-7142A196FF1F}" type="parTrans" cxnId="{BBF6D1FF-8A43-45DC-9BB5-4561C13427C4}">
      <dgm:prSet/>
      <dgm:spPr/>
      <dgm:t>
        <a:bodyPr/>
        <a:lstStyle/>
        <a:p>
          <a:endParaRPr lang="uk-UA"/>
        </a:p>
      </dgm:t>
    </dgm:pt>
    <dgm:pt modelId="{C5AE96BC-5613-45E9-ADAE-DAB90A0EF0AD}" type="sibTrans" cxnId="{BBF6D1FF-8A43-45DC-9BB5-4561C13427C4}">
      <dgm:prSet/>
      <dgm:spPr/>
      <dgm:t>
        <a:bodyPr/>
        <a:lstStyle/>
        <a:p>
          <a:endParaRPr lang="uk-UA"/>
        </a:p>
      </dgm:t>
    </dgm:pt>
    <dgm:pt modelId="{D021DA66-F3C9-49C0-822E-215314D6F1AE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робота на уроці (загальна дискусія) </a:t>
          </a:r>
          <a:endParaRPr lang="uk-UA" sz="2400" b="1" dirty="0">
            <a:solidFill>
              <a:schemeClr val="tx1"/>
            </a:solidFill>
          </a:endParaRPr>
        </a:p>
      </dgm:t>
    </dgm:pt>
    <dgm:pt modelId="{31220B01-6CE7-4225-819A-0C95973F68CC}" type="parTrans" cxnId="{758E5DE2-FB8F-41DB-B8F6-0333D1D5F1BD}">
      <dgm:prSet/>
      <dgm:spPr/>
      <dgm:t>
        <a:bodyPr/>
        <a:lstStyle/>
        <a:p>
          <a:endParaRPr lang="uk-UA"/>
        </a:p>
      </dgm:t>
    </dgm:pt>
    <dgm:pt modelId="{F9B8C87F-0B94-4FB6-BBCB-7EA0963DE149}" type="sibTrans" cxnId="{758E5DE2-FB8F-41DB-B8F6-0333D1D5F1BD}">
      <dgm:prSet/>
      <dgm:spPr/>
      <dgm:t>
        <a:bodyPr/>
        <a:lstStyle/>
        <a:p>
          <a:endParaRPr lang="uk-UA"/>
        </a:p>
      </dgm:t>
    </dgm:pt>
    <dgm:pt modelId="{496F1654-EB18-47AC-AFF8-947667437575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Міні-кейси </a:t>
          </a:r>
        </a:p>
      </dgm:t>
    </dgm:pt>
    <dgm:pt modelId="{02AC43AB-1AAA-4468-8717-DC30FBBCD340}" type="parTrans" cxnId="{6D320A54-AB3F-4879-8CA5-BE9367644AAF}">
      <dgm:prSet/>
      <dgm:spPr/>
      <dgm:t>
        <a:bodyPr/>
        <a:lstStyle/>
        <a:p>
          <a:endParaRPr lang="uk-UA"/>
        </a:p>
      </dgm:t>
    </dgm:pt>
    <dgm:pt modelId="{F9755A79-91E5-463A-A307-ABD95222788D}" type="sibTrans" cxnId="{6D320A54-AB3F-4879-8CA5-BE9367644AAF}">
      <dgm:prSet/>
      <dgm:spPr/>
      <dgm:t>
        <a:bodyPr/>
        <a:lstStyle/>
        <a:p>
          <a:endParaRPr lang="uk-UA"/>
        </a:p>
      </dgm:t>
    </dgm:pt>
    <dgm:pt modelId="{67C24B16-2C4A-47AE-9583-7C459A6FD738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chemeClr val="tx1"/>
              </a:solidFill>
            </a:rPr>
            <a:t>робота на уроці з  використанням ілюстрацій до того, про що говориться</a:t>
          </a:r>
          <a:endParaRPr lang="uk-UA" sz="2400" b="1" dirty="0">
            <a:solidFill>
              <a:schemeClr val="tx1"/>
            </a:solidFill>
          </a:endParaRPr>
        </a:p>
      </dgm:t>
    </dgm:pt>
    <dgm:pt modelId="{A9D83CEC-5EA3-4F51-B712-585599B758B3}" type="parTrans" cxnId="{ADB585B0-D99E-443B-8591-57E5B358D426}">
      <dgm:prSet/>
      <dgm:spPr/>
      <dgm:t>
        <a:bodyPr/>
        <a:lstStyle/>
        <a:p>
          <a:endParaRPr lang="uk-UA"/>
        </a:p>
      </dgm:t>
    </dgm:pt>
    <dgm:pt modelId="{7C92020D-BD9D-460E-81BF-21D5D4309535}" type="sibTrans" cxnId="{ADB585B0-D99E-443B-8591-57E5B358D426}">
      <dgm:prSet/>
      <dgm:spPr/>
      <dgm:t>
        <a:bodyPr/>
        <a:lstStyle/>
        <a:p>
          <a:endParaRPr lang="uk-UA"/>
        </a:p>
      </dgm:t>
    </dgm:pt>
    <dgm:pt modelId="{44609A87-53DB-4524-B9A6-0BA24234AB64}">
      <dgm:prSet custT="1"/>
      <dgm:spPr/>
      <dgm:t>
        <a:bodyPr/>
        <a:lstStyle/>
        <a:p>
          <a:pPr rtl="0"/>
          <a:r>
            <a:rPr lang="uk-UA" sz="2400" b="1" smtClean="0">
              <a:solidFill>
                <a:schemeClr val="tx1"/>
              </a:solidFill>
            </a:rPr>
            <a:t>(</a:t>
          </a:r>
          <a:r>
            <a:rPr lang="uk-UA" sz="2400" b="1" dirty="0" smtClean="0">
              <a:solidFill>
                <a:schemeClr val="tx1"/>
              </a:solidFill>
            </a:rPr>
            <a:t>в середньому 20-25 сторінок)</a:t>
          </a:r>
          <a:endParaRPr lang="uk-UA" sz="2400" b="1" dirty="0">
            <a:solidFill>
              <a:schemeClr val="tx1"/>
            </a:solidFill>
          </a:endParaRPr>
        </a:p>
      </dgm:t>
    </dgm:pt>
    <dgm:pt modelId="{6B32FF9B-4BEE-4942-955B-EE04DEC8E684}" type="parTrans" cxnId="{6C679634-502B-4B89-A76C-272AD632742C}">
      <dgm:prSet/>
      <dgm:spPr/>
      <dgm:t>
        <a:bodyPr/>
        <a:lstStyle/>
        <a:p>
          <a:endParaRPr lang="uk-UA"/>
        </a:p>
      </dgm:t>
    </dgm:pt>
    <dgm:pt modelId="{72957CED-012E-4E7F-9140-04CD86125B3B}" type="sibTrans" cxnId="{6C679634-502B-4B89-A76C-272AD632742C}">
      <dgm:prSet/>
      <dgm:spPr/>
      <dgm:t>
        <a:bodyPr/>
        <a:lstStyle/>
        <a:p>
          <a:endParaRPr lang="uk-UA"/>
        </a:p>
      </dgm:t>
    </dgm:pt>
    <dgm:pt modelId="{1BEEEEE5-264A-4010-A614-D32E75441751}">
      <dgm:prSet custT="1"/>
      <dgm:spPr/>
      <dgm:t>
        <a:bodyPr/>
        <a:lstStyle/>
        <a:p>
          <a:pPr rtl="0"/>
          <a:r>
            <a:rPr lang="uk-UA" sz="2400" b="1" smtClean="0">
              <a:solidFill>
                <a:schemeClr val="tx1"/>
              </a:solidFill>
            </a:rPr>
            <a:t>(</a:t>
          </a:r>
          <a:r>
            <a:rPr lang="uk-UA" sz="2400" b="1" dirty="0" smtClean="0">
              <a:solidFill>
                <a:schemeClr val="tx1"/>
              </a:solidFill>
            </a:rPr>
            <a:t>3-5 сторінок)</a:t>
          </a:r>
          <a:endParaRPr lang="uk-UA" sz="2400" b="1" dirty="0">
            <a:solidFill>
              <a:schemeClr val="tx1"/>
            </a:solidFill>
          </a:endParaRPr>
        </a:p>
      </dgm:t>
    </dgm:pt>
    <dgm:pt modelId="{5C77FE01-F50F-4FBE-B514-9ADF769DD059}" type="parTrans" cxnId="{758BACD6-D016-4D5E-AD22-7903BE36B45A}">
      <dgm:prSet/>
      <dgm:spPr/>
      <dgm:t>
        <a:bodyPr/>
        <a:lstStyle/>
        <a:p>
          <a:endParaRPr lang="uk-UA"/>
        </a:p>
      </dgm:t>
    </dgm:pt>
    <dgm:pt modelId="{E7B84652-AFAB-4186-998A-5DC66E197028}" type="sibTrans" cxnId="{758BACD6-D016-4D5E-AD22-7903BE36B45A}">
      <dgm:prSet/>
      <dgm:spPr/>
      <dgm:t>
        <a:bodyPr/>
        <a:lstStyle/>
        <a:p>
          <a:endParaRPr lang="uk-UA"/>
        </a:p>
      </dgm:t>
    </dgm:pt>
    <dgm:pt modelId="{67DAB6EE-FD93-4420-97F8-89A9EF22E27F}">
      <dgm:prSet custT="1"/>
      <dgm:spPr/>
      <dgm:t>
        <a:bodyPr/>
        <a:lstStyle/>
        <a:p>
          <a:pPr rtl="0"/>
          <a:r>
            <a:rPr lang="uk-UA" sz="2400" b="1" smtClean="0">
              <a:solidFill>
                <a:schemeClr val="tx1"/>
              </a:solidFill>
            </a:rPr>
            <a:t>(</a:t>
          </a:r>
          <a:r>
            <a:rPr lang="uk-UA" sz="2400" b="1" dirty="0" smtClean="0">
              <a:solidFill>
                <a:schemeClr val="tx1"/>
              </a:solidFill>
            </a:rPr>
            <a:t>1-2 сторінки) </a:t>
          </a:r>
          <a:endParaRPr lang="uk-UA" sz="2400" b="1" dirty="0">
            <a:solidFill>
              <a:schemeClr val="tx1"/>
            </a:solidFill>
          </a:endParaRPr>
        </a:p>
      </dgm:t>
    </dgm:pt>
    <dgm:pt modelId="{1467614D-0449-40F1-B0E7-B068C860A300}" type="parTrans" cxnId="{244215F5-8FF4-4090-BD73-374F4975EB2B}">
      <dgm:prSet/>
      <dgm:spPr/>
      <dgm:t>
        <a:bodyPr/>
        <a:lstStyle/>
        <a:p>
          <a:endParaRPr lang="uk-UA"/>
        </a:p>
      </dgm:t>
    </dgm:pt>
    <dgm:pt modelId="{18258843-A38B-417F-862F-1ED4EB8C3389}" type="sibTrans" cxnId="{244215F5-8FF4-4090-BD73-374F4975EB2B}">
      <dgm:prSet/>
      <dgm:spPr/>
      <dgm:t>
        <a:bodyPr/>
        <a:lstStyle/>
        <a:p>
          <a:endParaRPr lang="uk-UA"/>
        </a:p>
      </dgm:t>
    </dgm:pt>
    <dgm:pt modelId="{1E81D844-77B5-45A3-B8FF-BB06BBD5EF10}" type="pres">
      <dgm:prSet presAssocID="{A06649C8-A844-4E30-A4A1-6D2E285E16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9BF1F2-2E75-4801-B15D-E4F4497F062F}" type="pres">
      <dgm:prSet presAssocID="{D87B7818-9CB9-4311-A8CB-1169B98AE024}" presName="composite" presStyleCnt="0"/>
      <dgm:spPr/>
    </dgm:pt>
    <dgm:pt modelId="{5212C22D-1B62-4090-8990-1FBF1F38FCD5}" type="pres">
      <dgm:prSet presAssocID="{D87B7818-9CB9-4311-A8CB-1169B98AE0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8FA53C-DDF0-498E-9404-BC6983BE1665}" type="pres">
      <dgm:prSet presAssocID="{D87B7818-9CB9-4311-A8CB-1169B98AE0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1936E7-9035-484E-A5DD-A1BDA9C7EA80}" type="pres">
      <dgm:prSet presAssocID="{542752DB-90F0-46CA-930F-F394F757C22B}" presName="space" presStyleCnt="0"/>
      <dgm:spPr/>
    </dgm:pt>
    <dgm:pt modelId="{ED8ED513-F8C0-4ED8-BFDF-E42FFCF2A96F}" type="pres">
      <dgm:prSet presAssocID="{BD64ACA4-0C5F-4536-A741-8F1322B6DC74}" presName="composite" presStyleCnt="0"/>
      <dgm:spPr/>
    </dgm:pt>
    <dgm:pt modelId="{939BB0B5-12AB-400D-B5F6-179500AC6E49}" type="pres">
      <dgm:prSet presAssocID="{BD64ACA4-0C5F-4536-A741-8F1322B6DC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B99E7C-93C4-46F4-B026-C61520A51CC0}" type="pres">
      <dgm:prSet presAssocID="{BD64ACA4-0C5F-4536-A741-8F1322B6DC7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BEE059-4A64-4B40-B6C4-0B772E91D16F}" type="pres">
      <dgm:prSet presAssocID="{B8D49B35-A2D1-4D8A-A388-D4782A3F2100}" presName="space" presStyleCnt="0"/>
      <dgm:spPr/>
    </dgm:pt>
    <dgm:pt modelId="{591514E3-4CFC-4B73-BF1A-EC744FCD8F4D}" type="pres">
      <dgm:prSet presAssocID="{496F1654-EB18-47AC-AFF8-947667437575}" presName="composite" presStyleCnt="0"/>
      <dgm:spPr/>
    </dgm:pt>
    <dgm:pt modelId="{E37E1217-66AA-4012-A5BD-BEBF16D037B9}" type="pres">
      <dgm:prSet presAssocID="{496F1654-EB18-47AC-AFF8-9476674375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203A4F-4A0D-4467-AB3E-7E62B0D2D230}" type="pres">
      <dgm:prSet presAssocID="{496F1654-EB18-47AC-AFF8-947667437575}" presName="desTx" presStyleLbl="alignAccFollowNode1" presStyleIdx="2" presStyleCnt="3" custScaleX="1096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9FD146-D5EB-4A0D-B2AC-550B11601350}" type="presOf" srcId="{BD64ACA4-0C5F-4536-A741-8F1322B6DC74}" destId="{939BB0B5-12AB-400D-B5F6-179500AC6E49}" srcOrd="0" destOrd="0" presId="urn:microsoft.com/office/officeart/2005/8/layout/hList1"/>
    <dgm:cxn modelId="{12D62E74-B6F2-466E-A8B2-3D837A08729C}" type="presOf" srcId="{D021DA66-F3C9-49C0-822E-215314D6F1AE}" destId="{3CB99E7C-93C4-46F4-B026-C61520A51CC0}" srcOrd="0" destOrd="1" presId="urn:microsoft.com/office/officeart/2005/8/layout/hList1"/>
    <dgm:cxn modelId="{4428E5FA-04B6-4EAD-AF33-6A71BCC9C026}" srcId="{A06649C8-A844-4E30-A4A1-6D2E285E16A8}" destId="{D87B7818-9CB9-4311-A8CB-1169B98AE024}" srcOrd="0" destOrd="0" parTransId="{27B4325D-8DB7-4732-B388-FB160C49569B}" sibTransId="{542752DB-90F0-46CA-930F-F394F757C22B}"/>
    <dgm:cxn modelId="{244215F5-8FF4-4090-BD73-374F4975EB2B}" srcId="{496F1654-EB18-47AC-AFF8-947667437575}" destId="{67DAB6EE-FD93-4420-97F8-89A9EF22E27F}" srcOrd="0" destOrd="0" parTransId="{1467614D-0449-40F1-B0E7-B068C860A300}" sibTransId="{18258843-A38B-417F-862F-1ED4EB8C3389}"/>
    <dgm:cxn modelId="{E9253435-0893-4D0F-AE17-C48F5998F12F}" type="presOf" srcId="{67DAB6EE-FD93-4420-97F8-89A9EF22E27F}" destId="{DD203A4F-4A0D-4467-AB3E-7E62B0D2D230}" srcOrd="0" destOrd="0" presId="urn:microsoft.com/office/officeart/2005/8/layout/hList1"/>
    <dgm:cxn modelId="{D343C9DC-B019-4E2E-96E1-C6A26C56740D}" type="presOf" srcId="{1BEEEEE5-264A-4010-A614-D32E75441751}" destId="{3CB99E7C-93C4-46F4-B026-C61520A51CC0}" srcOrd="0" destOrd="0" presId="urn:microsoft.com/office/officeart/2005/8/layout/hList1"/>
    <dgm:cxn modelId="{BBF6D1FF-8A43-45DC-9BB5-4561C13427C4}" srcId="{D87B7818-9CB9-4311-A8CB-1169B98AE024}" destId="{9FC3F116-A451-4486-B2AA-5F7963611183}" srcOrd="1" destOrd="0" parTransId="{2B6B9A3D-43AC-4B8B-8794-7142A196FF1F}" sibTransId="{C5AE96BC-5613-45E9-ADAE-DAB90A0EF0AD}"/>
    <dgm:cxn modelId="{758E5DE2-FB8F-41DB-B8F6-0333D1D5F1BD}" srcId="{BD64ACA4-0C5F-4536-A741-8F1322B6DC74}" destId="{D021DA66-F3C9-49C0-822E-215314D6F1AE}" srcOrd="1" destOrd="0" parTransId="{31220B01-6CE7-4225-819A-0C95973F68CC}" sibTransId="{F9B8C87F-0B94-4FB6-BBCB-7EA0963DE149}"/>
    <dgm:cxn modelId="{6C679634-502B-4B89-A76C-272AD632742C}" srcId="{D87B7818-9CB9-4311-A8CB-1169B98AE024}" destId="{44609A87-53DB-4524-B9A6-0BA24234AB64}" srcOrd="0" destOrd="0" parTransId="{6B32FF9B-4BEE-4942-955B-EE04DEC8E684}" sibTransId="{72957CED-012E-4E7F-9140-04CD86125B3B}"/>
    <dgm:cxn modelId="{33EADE95-D6F8-47DC-A778-250EC0F967D3}" type="presOf" srcId="{A06649C8-A844-4E30-A4A1-6D2E285E16A8}" destId="{1E81D844-77B5-45A3-B8FF-BB06BBD5EF10}" srcOrd="0" destOrd="0" presId="urn:microsoft.com/office/officeart/2005/8/layout/hList1"/>
    <dgm:cxn modelId="{321D3376-7831-4876-AB52-31F3B03413F6}" type="presOf" srcId="{44609A87-53DB-4524-B9A6-0BA24234AB64}" destId="{B08FA53C-DDF0-498E-9404-BC6983BE1665}" srcOrd="0" destOrd="0" presId="urn:microsoft.com/office/officeart/2005/8/layout/hList1"/>
    <dgm:cxn modelId="{81FBEE00-46D1-4ABF-804D-55C4D16DF81F}" type="presOf" srcId="{9FC3F116-A451-4486-B2AA-5F7963611183}" destId="{B08FA53C-DDF0-498E-9404-BC6983BE1665}" srcOrd="0" destOrd="1" presId="urn:microsoft.com/office/officeart/2005/8/layout/hList1"/>
    <dgm:cxn modelId="{FFDA95F7-4245-4765-A85B-F20CB74D0510}" type="presOf" srcId="{67C24B16-2C4A-47AE-9583-7C459A6FD738}" destId="{DD203A4F-4A0D-4467-AB3E-7E62B0D2D230}" srcOrd="0" destOrd="1" presId="urn:microsoft.com/office/officeart/2005/8/layout/hList1"/>
    <dgm:cxn modelId="{ADB585B0-D99E-443B-8591-57E5B358D426}" srcId="{496F1654-EB18-47AC-AFF8-947667437575}" destId="{67C24B16-2C4A-47AE-9583-7C459A6FD738}" srcOrd="1" destOrd="0" parTransId="{A9D83CEC-5EA3-4F51-B712-585599B758B3}" sibTransId="{7C92020D-BD9D-460E-81BF-21D5D4309535}"/>
    <dgm:cxn modelId="{A4499ED5-1E54-4141-8BBC-1B4A9A16249E}" srcId="{A06649C8-A844-4E30-A4A1-6D2E285E16A8}" destId="{BD64ACA4-0C5F-4536-A741-8F1322B6DC74}" srcOrd="1" destOrd="0" parTransId="{9215D070-8579-429D-BEE8-95A92C7468C1}" sibTransId="{B8D49B35-A2D1-4D8A-A388-D4782A3F2100}"/>
    <dgm:cxn modelId="{758BACD6-D016-4D5E-AD22-7903BE36B45A}" srcId="{BD64ACA4-0C5F-4536-A741-8F1322B6DC74}" destId="{1BEEEEE5-264A-4010-A614-D32E75441751}" srcOrd="0" destOrd="0" parTransId="{5C77FE01-F50F-4FBE-B514-9ADF769DD059}" sibTransId="{E7B84652-AFAB-4186-998A-5DC66E197028}"/>
    <dgm:cxn modelId="{079F80A9-95F4-4ABF-BD24-7027E9818AEE}" type="presOf" srcId="{496F1654-EB18-47AC-AFF8-947667437575}" destId="{E37E1217-66AA-4012-A5BD-BEBF16D037B9}" srcOrd="0" destOrd="0" presId="urn:microsoft.com/office/officeart/2005/8/layout/hList1"/>
    <dgm:cxn modelId="{77012672-6223-4313-9291-70D8F72E9D59}" type="presOf" srcId="{D87B7818-9CB9-4311-A8CB-1169B98AE024}" destId="{5212C22D-1B62-4090-8990-1FBF1F38FCD5}" srcOrd="0" destOrd="0" presId="urn:microsoft.com/office/officeart/2005/8/layout/hList1"/>
    <dgm:cxn modelId="{6D320A54-AB3F-4879-8CA5-BE9367644AAF}" srcId="{A06649C8-A844-4E30-A4A1-6D2E285E16A8}" destId="{496F1654-EB18-47AC-AFF8-947667437575}" srcOrd="2" destOrd="0" parTransId="{02AC43AB-1AAA-4468-8717-DC30FBBCD340}" sibTransId="{F9755A79-91E5-463A-A307-ABD95222788D}"/>
    <dgm:cxn modelId="{4865B7CC-E07C-47F1-BD88-BF39E4B89264}" type="presParOf" srcId="{1E81D844-77B5-45A3-B8FF-BB06BBD5EF10}" destId="{D19BF1F2-2E75-4801-B15D-E4F4497F062F}" srcOrd="0" destOrd="0" presId="urn:microsoft.com/office/officeart/2005/8/layout/hList1"/>
    <dgm:cxn modelId="{5EA8E044-B882-41CF-98B2-63BCCE237E80}" type="presParOf" srcId="{D19BF1F2-2E75-4801-B15D-E4F4497F062F}" destId="{5212C22D-1B62-4090-8990-1FBF1F38FCD5}" srcOrd="0" destOrd="0" presId="urn:microsoft.com/office/officeart/2005/8/layout/hList1"/>
    <dgm:cxn modelId="{29F3757B-5B41-4073-9262-A578B5052E6F}" type="presParOf" srcId="{D19BF1F2-2E75-4801-B15D-E4F4497F062F}" destId="{B08FA53C-DDF0-498E-9404-BC6983BE1665}" srcOrd="1" destOrd="0" presId="urn:microsoft.com/office/officeart/2005/8/layout/hList1"/>
    <dgm:cxn modelId="{FE58B853-193F-4EFA-8E27-1B57FAD04B77}" type="presParOf" srcId="{1E81D844-77B5-45A3-B8FF-BB06BBD5EF10}" destId="{8E1936E7-9035-484E-A5DD-A1BDA9C7EA80}" srcOrd="1" destOrd="0" presId="urn:microsoft.com/office/officeart/2005/8/layout/hList1"/>
    <dgm:cxn modelId="{CE07E4D3-B91E-487A-AFCC-E9EB0B69BD6B}" type="presParOf" srcId="{1E81D844-77B5-45A3-B8FF-BB06BBD5EF10}" destId="{ED8ED513-F8C0-4ED8-BFDF-E42FFCF2A96F}" srcOrd="2" destOrd="0" presId="urn:microsoft.com/office/officeart/2005/8/layout/hList1"/>
    <dgm:cxn modelId="{B1F93F81-7A12-4C01-A2F9-4098318D27BD}" type="presParOf" srcId="{ED8ED513-F8C0-4ED8-BFDF-E42FFCF2A96F}" destId="{939BB0B5-12AB-400D-B5F6-179500AC6E49}" srcOrd="0" destOrd="0" presId="urn:microsoft.com/office/officeart/2005/8/layout/hList1"/>
    <dgm:cxn modelId="{47D98F86-DE28-4468-B73D-7964B3F0F687}" type="presParOf" srcId="{ED8ED513-F8C0-4ED8-BFDF-E42FFCF2A96F}" destId="{3CB99E7C-93C4-46F4-B026-C61520A51CC0}" srcOrd="1" destOrd="0" presId="urn:microsoft.com/office/officeart/2005/8/layout/hList1"/>
    <dgm:cxn modelId="{4BDB1482-94B4-4581-8A14-0BB795848467}" type="presParOf" srcId="{1E81D844-77B5-45A3-B8FF-BB06BBD5EF10}" destId="{EABEE059-4A64-4B40-B6C4-0B772E91D16F}" srcOrd="3" destOrd="0" presId="urn:microsoft.com/office/officeart/2005/8/layout/hList1"/>
    <dgm:cxn modelId="{8FBA4A7C-0A01-41C2-9F0E-41649445319E}" type="presParOf" srcId="{1E81D844-77B5-45A3-B8FF-BB06BBD5EF10}" destId="{591514E3-4CFC-4B73-BF1A-EC744FCD8F4D}" srcOrd="4" destOrd="0" presId="urn:microsoft.com/office/officeart/2005/8/layout/hList1"/>
    <dgm:cxn modelId="{AA566089-1767-456A-A638-0274D09DBCD4}" type="presParOf" srcId="{591514E3-4CFC-4B73-BF1A-EC744FCD8F4D}" destId="{E37E1217-66AA-4012-A5BD-BEBF16D037B9}" srcOrd="0" destOrd="0" presId="urn:microsoft.com/office/officeart/2005/8/layout/hList1"/>
    <dgm:cxn modelId="{021D6FF1-99B8-4B25-A22B-569D00F0136E}" type="presParOf" srcId="{591514E3-4CFC-4B73-BF1A-EC744FCD8F4D}" destId="{DD203A4F-4A0D-4467-AB3E-7E62B0D2D2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3740BE-1394-4052-B4C3-4772A5890182}">
      <dsp:nvSpPr>
        <dsp:cNvPr id="0" name=""/>
        <dsp:cNvSpPr/>
      </dsp:nvSpPr>
      <dsp:spPr>
        <a:xfrm rot="5400000">
          <a:off x="-226566" y="228875"/>
          <a:ext cx="1510441" cy="105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5400000">
        <a:off x="-226566" y="228875"/>
        <a:ext cx="1510441" cy="1057309"/>
      </dsp:txXfrm>
    </dsp:sp>
    <dsp:sp modelId="{8EF9BF10-F69D-48CC-B205-96944AE08F57}">
      <dsp:nvSpPr>
        <dsp:cNvPr id="0" name=""/>
        <dsp:cNvSpPr/>
      </dsp:nvSpPr>
      <dsp:spPr>
        <a:xfrm rot="5400000">
          <a:off x="4324041" y="-3264422"/>
          <a:ext cx="981787" cy="7515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Найважливішими завданнями освіти в Україні є підготовка освіченої, творчої особистості та формування її фізичного й морального здоров'я. </a:t>
          </a:r>
          <a:endParaRPr lang="uk-UA" sz="1600" kern="1200" dirty="0"/>
        </a:p>
      </dsp:txBody>
      <dsp:txXfrm rot="5400000">
        <a:off x="4324041" y="-3264422"/>
        <a:ext cx="981787" cy="7515250"/>
      </dsp:txXfrm>
    </dsp:sp>
    <dsp:sp modelId="{345EDE79-8904-485A-8CC5-B0299283E13E}">
      <dsp:nvSpPr>
        <dsp:cNvPr id="0" name=""/>
        <dsp:cNvSpPr/>
      </dsp:nvSpPr>
      <dsp:spPr>
        <a:xfrm rot="5400000">
          <a:off x="-226566" y="1714211"/>
          <a:ext cx="1510441" cy="10573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 rot="5400000">
        <a:off x="-226566" y="1714211"/>
        <a:ext cx="1510441" cy="1057309"/>
      </dsp:txXfrm>
    </dsp:sp>
    <dsp:sp modelId="{4E4E11FC-A0C5-4587-8EA1-4B6CB5E05D77}">
      <dsp:nvSpPr>
        <dsp:cNvPr id="0" name=""/>
        <dsp:cNvSpPr/>
      </dsp:nvSpPr>
      <dsp:spPr>
        <a:xfrm rot="5400000">
          <a:off x="4079477" y="-1779086"/>
          <a:ext cx="1470913" cy="75152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 зв’язку з цим  вчитель повинен організувати самостійну діяльність учнів, в якій кожен оволодів би низкою здатностей до якісних професійних дій, самонавчання, самоуправління, орієнтації, адаптації, передбачуваності, особистісною готовністю до майбутнього. </a:t>
          </a:r>
          <a:endParaRPr lang="uk-UA" sz="1600" kern="1200" dirty="0"/>
        </a:p>
      </dsp:txBody>
      <dsp:txXfrm rot="5400000">
        <a:off x="4079477" y="-1779086"/>
        <a:ext cx="1470913" cy="75152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3BF27-6737-4166-8C40-C31CEF7C10A3}">
      <dsp:nvSpPr>
        <dsp:cNvPr id="0" name=""/>
        <dsp:cNvSpPr/>
      </dsp:nvSpPr>
      <dsp:spPr>
        <a:xfrm>
          <a:off x="279289" y="1158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Тренувальні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1158"/>
        <a:ext cx="2977481" cy="781347"/>
      </dsp:txXfrm>
    </dsp:sp>
    <dsp:sp modelId="{087A7BE4-D771-4005-9371-8F19FEE33C76}">
      <dsp:nvSpPr>
        <dsp:cNvPr id="0" name=""/>
        <dsp:cNvSpPr/>
      </dsp:nvSpPr>
      <dsp:spPr>
        <a:xfrm>
          <a:off x="3002832" y="67572"/>
          <a:ext cx="5795631" cy="6485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1"/>
              </a:solidFill>
            </a:rPr>
            <a:t>Розвиток навчальних навичок діяльності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>
              <a:solidFill>
                <a:schemeClr val="tx1"/>
              </a:solidFill>
            </a:rPr>
            <a:t> в змінних ситуаціях</a:t>
          </a:r>
          <a:endParaRPr lang="uk-UA" sz="1800" b="1" kern="1200" noProof="0" dirty="0">
            <a:solidFill>
              <a:schemeClr val="tx1"/>
            </a:solidFill>
          </a:endParaRPr>
        </a:p>
      </dsp:txBody>
      <dsp:txXfrm>
        <a:off x="3002832" y="67572"/>
        <a:ext cx="5795631" cy="648518"/>
      </dsp:txXfrm>
    </dsp:sp>
    <dsp:sp modelId="{46FA2E17-8A84-48BC-8396-C6F980A9B7CB}">
      <dsp:nvSpPr>
        <dsp:cNvPr id="0" name=""/>
        <dsp:cNvSpPr/>
      </dsp:nvSpPr>
      <dsp:spPr>
        <a:xfrm>
          <a:off x="279289" y="942061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Навчальні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942061"/>
        <a:ext cx="2977481" cy="781347"/>
      </dsp:txXfrm>
    </dsp:sp>
    <dsp:sp modelId="{408A3875-C26B-4CD8-80DC-8CF691E3F062}">
      <dsp:nvSpPr>
        <dsp:cNvPr id="0" name=""/>
        <dsp:cNvSpPr/>
      </dsp:nvSpPr>
      <dsp:spPr>
        <a:xfrm>
          <a:off x="3002832" y="891894"/>
          <a:ext cx="5861878" cy="88168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Відображають типові ситуації, які найбільш частіше зустрічаються в житті. На першому місці стоять навчальні та виховні завдання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3002832" y="891894"/>
        <a:ext cx="5861878" cy="881680"/>
      </dsp:txXfrm>
    </dsp:sp>
    <dsp:sp modelId="{2C2716B4-E484-481C-9917-E4631CC20C85}">
      <dsp:nvSpPr>
        <dsp:cNvPr id="0" name=""/>
        <dsp:cNvSpPr/>
      </dsp:nvSpPr>
      <dsp:spPr>
        <a:xfrm>
          <a:off x="279289" y="1882963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Аналітичні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1882963"/>
        <a:ext cx="2977481" cy="781347"/>
      </dsp:txXfrm>
    </dsp:sp>
    <dsp:sp modelId="{87CB1FDD-BAB7-4E6F-88F2-A3AD58BA2A10}">
      <dsp:nvSpPr>
        <dsp:cNvPr id="0" name=""/>
        <dsp:cNvSpPr/>
      </dsp:nvSpPr>
      <dsp:spPr>
        <a:xfrm>
          <a:off x="3002832" y="1949378"/>
          <a:ext cx="5790476" cy="6485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Вироблення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умінь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і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навичок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аналітичної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діяльності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3002832" y="1949378"/>
        <a:ext cx="5790476" cy="648518"/>
      </dsp:txXfrm>
    </dsp:sp>
    <dsp:sp modelId="{876ABE95-E8C9-481B-87F8-AD82AC071CA9}">
      <dsp:nvSpPr>
        <dsp:cNvPr id="0" name=""/>
        <dsp:cNvSpPr/>
      </dsp:nvSpPr>
      <dsp:spPr>
        <a:xfrm>
          <a:off x="279289" y="2890942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Практичні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2890942"/>
        <a:ext cx="2977481" cy="781347"/>
      </dsp:txXfrm>
    </dsp:sp>
    <dsp:sp modelId="{ABF6AAB9-86F1-42D4-87B1-4C005E9F96CB}">
      <dsp:nvSpPr>
        <dsp:cNvPr id="0" name=""/>
        <dsp:cNvSpPr/>
      </dsp:nvSpPr>
      <dsp:spPr>
        <a:xfrm>
          <a:off x="3002832" y="2773700"/>
          <a:ext cx="5861878" cy="1015832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Відображають абсолютно реальні життєві ситуації. Навчальне призначення такого кейса може зводитися  до закріплення знань, умінь і навичок прийняття рішення в даній ситуації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3002832" y="2773700"/>
        <a:ext cx="5861878" cy="1015832"/>
      </dsp:txXfrm>
    </dsp:sp>
    <dsp:sp modelId="{7DA8393B-305A-4B44-B742-8149D150056B}">
      <dsp:nvSpPr>
        <dsp:cNvPr id="0" name=""/>
        <dsp:cNvSpPr/>
      </dsp:nvSpPr>
      <dsp:spPr>
        <a:xfrm>
          <a:off x="279289" y="3898921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Науково-дослідні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3898921"/>
        <a:ext cx="2977481" cy="781347"/>
      </dsp:txXfrm>
    </dsp:sp>
    <dsp:sp modelId="{00055028-EF21-4C1D-8DCC-4F304D881E59}">
      <dsp:nvSpPr>
        <dsp:cNvPr id="0" name=""/>
        <dsp:cNvSpPr/>
      </dsp:nvSpPr>
      <dsp:spPr>
        <a:xfrm>
          <a:off x="3002832" y="3965336"/>
          <a:ext cx="5861878" cy="6485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 Орієнтовані на здійснення дослідницької діяльності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3002832" y="3965336"/>
        <a:ext cx="5861878" cy="648518"/>
      </dsp:txXfrm>
    </dsp:sp>
    <dsp:sp modelId="{9A44EDC4-322B-45DE-965A-0540DF4A4923}">
      <dsp:nvSpPr>
        <dsp:cNvPr id="0" name=""/>
        <dsp:cNvSpPr/>
      </dsp:nvSpPr>
      <dsp:spPr>
        <a:xfrm>
          <a:off x="279289" y="4789658"/>
          <a:ext cx="2977481" cy="781347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Прогностичні 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289" y="4789658"/>
        <a:ext cx="2977481" cy="781347"/>
      </dsp:txXfrm>
    </dsp:sp>
    <dsp:sp modelId="{6A865D80-A932-4C26-872E-2064AE7D401D}">
      <dsp:nvSpPr>
        <dsp:cNvPr id="0" name=""/>
        <dsp:cNvSpPr/>
      </dsp:nvSpPr>
      <dsp:spPr>
        <a:xfrm>
          <a:off x="3002832" y="4856072"/>
          <a:ext cx="5861878" cy="64851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Формують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прогнози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щодо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майбутнього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розвитку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err="1" smtClean="0">
              <a:solidFill>
                <a:schemeClr val="tx1"/>
              </a:solidFill>
            </a:rPr>
            <a:t>ситуації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3002832" y="4856072"/>
        <a:ext cx="5861878" cy="64851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10B07-7399-4A4C-9CD0-5E7A46E844EF}">
      <dsp:nvSpPr>
        <dsp:cNvPr id="0" name=""/>
        <dsp:cNvSpPr/>
      </dsp:nvSpPr>
      <dsp:spPr>
        <a:xfrm>
          <a:off x="542325" y="5978"/>
          <a:ext cx="7144949" cy="892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/>
            </a:rPr>
            <a:t>Навчальна проблема має бути пов'язана з матеріалом, що вивчається</a:t>
          </a:r>
          <a:endParaRPr lang="uk-UA" sz="2400" b="1" kern="1200" dirty="0">
            <a:solidFill>
              <a:schemeClr val="tx1"/>
            </a:solidFill>
            <a:effectLst/>
          </a:endParaRPr>
        </a:p>
      </dsp:txBody>
      <dsp:txXfrm>
        <a:off x="542325" y="5978"/>
        <a:ext cx="7144949" cy="892904"/>
      </dsp:txXfrm>
    </dsp:sp>
    <dsp:sp modelId="{FFAE4E56-0477-4B7F-83F4-377037BC63BA}">
      <dsp:nvSpPr>
        <dsp:cNvPr id="0" name=""/>
        <dsp:cNvSpPr/>
      </dsp:nvSpPr>
      <dsp:spPr>
        <a:xfrm rot="5400000">
          <a:off x="3947380" y="921205"/>
          <a:ext cx="334839" cy="401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5400000">
        <a:off x="3947380" y="921205"/>
        <a:ext cx="334839" cy="401807"/>
      </dsp:txXfrm>
    </dsp:sp>
    <dsp:sp modelId="{23F1F24C-AD15-48FB-B272-7850D2695ECC}">
      <dsp:nvSpPr>
        <dsp:cNvPr id="0" name=""/>
        <dsp:cNvSpPr/>
      </dsp:nvSpPr>
      <dsp:spPr>
        <a:xfrm>
          <a:off x="542325" y="1345335"/>
          <a:ext cx="7144949" cy="892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/>
            </a:rPr>
            <a:t>Проблеми повинні представляти пізнавальну значущість</a:t>
          </a:r>
          <a:endParaRPr lang="uk-UA" sz="2400" b="1" kern="1200" dirty="0">
            <a:solidFill>
              <a:schemeClr val="tx1"/>
            </a:solidFill>
            <a:effectLst/>
          </a:endParaRPr>
        </a:p>
      </dsp:txBody>
      <dsp:txXfrm>
        <a:off x="542325" y="1345335"/>
        <a:ext cx="7144949" cy="892904"/>
      </dsp:txXfrm>
    </dsp:sp>
    <dsp:sp modelId="{0EA21F60-40B8-44E6-9822-95DCE5C14655}">
      <dsp:nvSpPr>
        <dsp:cNvPr id="0" name=""/>
        <dsp:cNvSpPr/>
      </dsp:nvSpPr>
      <dsp:spPr>
        <a:xfrm rot="5400000">
          <a:off x="3947380" y="2260562"/>
          <a:ext cx="334839" cy="401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5400000">
        <a:off x="3947380" y="2260562"/>
        <a:ext cx="334839" cy="401807"/>
      </dsp:txXfrm>
    </dsp:sp>
    <dsp:sp modelId="{38FACBA2-FFF1-4247-8740-63A24356A8AA}">
      <dsp:nvSpPr>
        <dsp:cNvPr id="0" name=""/>
        <dsp:cNvSpPr/>
      </dsp:nvSpPr>
      <dsp:spPr>
        <a:xfrm>
          <a:off x="542325" y="2684691"/>
          <a:ext cx="7144949" cy="892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/>
            </a:rPr>
            <a:t>Проблемні питання повинні спиратися на колишній досвід і знання учнів</a:t>
          </a:r>
          <a:endParaRPr lang="uk-UA" sz="2400" b="1" kern="1200" dirty="0">
            <a:solidFill>
              <a:schemeClr val="tx1"/>
            </a:solidFill>
            <a:effectLst/>
          </a:endParaRPr>
        </a:p>
      </dsp:txBody>
      <dsp:txXfrm>
        <a:off x="542325" y="2684691"/>
        <a:ext cx="7144949" cy="892904"/>
      </dsp:txXfrm>
    </dsp:sp>
    <dsp:sp modelId="{6E541031-AD5C-4FB3-8244-932196B35853}">
      <dsp:nvSpPr>
        <dsp:cNvPr id="0" name=""/>
        <dsp:cNvSpPr/>
      </dsp:nvSpPr>
      <dsp:spPr>
        <a:xfrm rot="5400000">
          <a:off x="3947380" y="3599919"/>
          <a:ext cx="334839" cy="4018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/>
        </a:p>
      </dsp:txBody>
      <dsp:txXfrm rot="5400000">
        <a:off x="3947380" y="3599919"/>
        <a:ext cx="334839" cy="401807"/>
      </dsp:txXfrm>
    </dsp:sp>
    <dsp:sp modelId="{BBAFF347-74AB-4060-B791-2652FE0AFA75}">
      <dsp:nvSpPr>
        <dsp:cNvPr id="0" name=""/>
        <dsp:cNvSpPr/>
      </dsp:nvSpPr>
      <dsp:spPr>
        <a:xfrm>
          <a:off x="542325" y="4024048"/>
          <a:ext cx="7144949" cy="1184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/>
            </a:rPr>
            <a:t>Основним своїм вмістом проблема повинна давати напрям пізнавальному пошуку, вказувати напрям до її рішення.</a:t>
          </a:r>
          <a:endParaRPr lang="uk-UA" sz="2400" b="1" kern="1200" dirty="0">
            <a:solidFill>
              <a:schemeClr val="tx1"/>
            </a:solidFill>
            <a:effectLst/>
          </a:endParaRPr>
        </a:p>
      </dsp:txBody>
      <dsp:txXfrm>
        <a:off x="542325" y="4024048"/>
        <a:ext cx="7144949" cy="118494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F7878-6D4A-4F7F-BFA1-C9C11BD6D07B}">
      <dsp:nvSpPr>
        <dsp:cNvPr id="0" name=""/>
        <dsp:cNvSpPr/>
      </dsp:nvSpPr>
      <dsp:spPr>
        <a:xfrm>
          <a:off x="3020" y="107052"/>
          <a:ext cx="3842784" cy="96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tx1"/>
              </a:solidFill>
            </a:rPr>
            <a:t>Паперовий вигляд</a:t>
          </a:r>
          <a:endParaRPr lang="uk-UA" sz="2900" b="1" kern="1200" dirty="0">
            <a:solidFill>
              <a:schemeClr val="tx1"/>
            </a:solidFill>
          </a:endParaRPr>
        </a:p>
      </dsp:txBody>
      <dsp:txXfrm>
        <a:off x="3020" y="107052"/>
        <a:ext cx="3842784" cy="960696"/>
      </dsp:txXfrm>
    </dsp:sp>
    <dsp:sp modelId="{7125B036-D568-474A-B558-E529D0A958D6}">
      <dsp:nvSpPr>
        <dsp:cNvPr id="0" name=""/>
        <dsp:cNvSpPr/>
      </dsp:nvSpPr>
      <dsp:spPr>
        <a:xfrm rot="5400000">
          <a:off x="1840351" y="1151809"/>
          <a:ext cx="168121" cy="1681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ABE0E-BE10-4ED2-8095-0CECD29BE8C5}">
      <dsp:nvSpPr>
        <dsp:cNvPr id="0" name=""/>
        <dsp:cNvSpPr/>
      </dsp:nvSpPr>
      <dsp:spPr>
        <a:xfrm>
          <a:off x="3020" y="1403992"/>
          <a:ext cx="3842784" cy="9606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(надруковані: можуть містити графіки, таблиці, ілюстрації, діаграми)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020" y="1403992"/>
        <a:ext cx="3842784" cy="960696"/>
      </dsp:txXfrm>
    </dsp:sp>
    <dsp:sp modelId="{E1571BEF-2857-4534-996A-326910A9C83C}">
      <dsp:nvSpPr>
        <dsp:cNvPr id="0" name=""/>
        <dsp:cNvSpPr/>
      </dsp:nvSpPr>
      <dsp:spPr>
        <a:xfrm>
          <a:off x="4383794" y="107052"/>
          <a:ext cx="3842784" cy="960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err="1" smtClean="0">
              <a:solidFill>
                <a:schemeClr val="tx1"/>
              </a:solidFill>
            </a:rPr>
            <a:t>Мультимедіа-кейс</a:t>
          </a:r>
          <a:r>
            <a:rPr lang="uk-UA" sz="2900" b="1" kern="1200" dirty="0" smtClean="0">
              <a:solidFill>
                <a:schemeClr val="tx1"/>
              </a:solidFill>
            </a:rPr>
            <a:t> та відео-кейс</a:t>
          </a:r>
          <a:endParaRPr lang="uk-UA" sz="2900" b="1" kern="1200" dirty="0">
            <a:solidFill>
              <a:schemeClr val="tx1"/>
            </a:solidFill>
          </a:endParaRPr>
        </a:p>
      </dsp:txBody>
      <dsp:txXfrm>
        <a:off x="4383794" y="107052"/>
        <a:ext cx="3842784" cy="960696"/>
      </dsp:txXfrm>
    </dsp:sp>
    <dsp:sp modelId="{51DCFA38-AB1D-4075-97C7-2DF0E8C2EF01}">
      <dsp:nvSpPr>
        <dsp:cNvPr id="0" name=""/>
        <dsp:cNvSpPr/>
      </dsp:nvSpPr>
      <dsp:spPr>
        <a:xfrm rot="5400000">
          <a:off x="6221126" y="1151809"/>
          <a:ext cx="168121" cy="1681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42D07-F382-4369-B9A0-59B8F3094952}">
      <dsp:nvSpPr>
        <dsp:cNvPr id="0" name=""/>
        <dsp:cNvSpPr/>
      </dsp:nvSpPr>
      <dsp:spPr>
        <a:xfrm>
          <a:off x="4383794" y="1403992"/>
          <a:ext cx="3842784" cy="9606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(може містити фільм, </a:t>
          </a:r>
          <a:r>
            <a:rPr lang="uk-UA" sz="2000" b="1" kern="1200" dirty="0" err="1" smtClean="0">
              <a:solidFill>
                <a:schemeClr val="tx1"/>
              </a:solidFill>
            </a:rPr>
            <a:t>відео-</a:t>
          </a:r>
          <a:r>
            <a:rPr lang="uk-UA" sz="2000" b="1" kern="1200" dirty="0" smtClean="0">
              <a:solidFill>
                <a:schemeClr val="tx1"/>
              </a:solidFill>
            </a:rPr>
            <a:t> чи аудіо матеріали)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4383794" y="1403992"/>
        <a:ext cx="3842784" cy="96069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02DA8-DBE8-4A91-B3E7-07749621BB09}">
      <dsp:nvSpPr>
        <dsp:cNvPr id="0" name=""/>
        <dsp:cNvSpPr/>
      </dsp:nvSpPr>
      <dsp:spPr>
        <a:xfrm>
          <a:off x="2782165" y="2002167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Кейс-технологія</a:t>
          </a:r>
          <a:endParaRPr lang="uk-UA" sz="2800" b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2165" y="2002167"/>
        <a:ext cx="2617061" cy="2210771"/>
      </dsp:txXfrm>
    </dsp:sp>
    <dsp:sp modelId="{6EFACA6C-6E74-4421-9EDE-2F30310E65B0}">
      <dsp:nvSpPr>
        <dsp:cNvPr id="0" name=""/>
        <dsp:cNvSpPr/>
      </dsp:nvSpPr>
      <dsp:spPr>
        <a:xfrm rot="16200000">
          <a:off x="4082134" y="1974900"/>
          <a:ext cx="17123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17123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6200000">
        <a:off x="4090267" y="1993177"/>
        <a:ext cx="856" cy="856"/>
      </dsp:txXfrm>
    </dsp:sp>
    <dsp:sp modelId="{1A662231-B8EE-4E55-B3DB-5CC7F07C9D2C}">
      <dsp:nvSpPr>
        <dsp:cNvPr id="0" name=""/>
        <dsp:cNvSpPr/>
      </dsp:nvSpPr>
      <dsp:spPr>
        <a:xfrm>
          <a:off x="2782165" y="-225727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ситуаційного аналізу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2165" y="-225727"/>
        <a:ext cx="2617061" cy="2210771"/>
      </dsp:txXfrm>
    </dsp:sp>
    <dsp:sp modelId="{6911E6EC-8215-4581-83B5-8F30D63F840E}">
      <dsp:nvSpPr>
        <dsp:cNvPr id="0" name=""/>
        <dsp:cNvSpPr/>
      </dsp:nvSpPr>
      <dsp:spPr>
        <a:xfrm rot="9000000">
          <a:off x="4921903" y="2531874"/>
          <a:ext cx="266998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66998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9000000">
        <a:off x="5048727" y="2543904"/>
        <a:ext cx="13349" cy="13349"/>
      </dsp:txXfrm>
    </dsp:sp>
    <dsp:sp modelId="{D284BB02-30F1-43D9-87A4-9A5D191FEB7D}">
      <dsp:nvSpPr>
        <dsp:cNvPr id="0" name=""/>
        <dsp:cNvSpPr/>
      </dsp:nvSpPr>
      <dsp:spPr>
        <a:xfrm>
          <a:off x="4711578" y="888219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інциденту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1578" y="888219"/>
        <a:ext cx="2617061" cy="2210771"/>
      </dsp:txXfrm>
    </dsp:sp>
    <dsp:sp modelId="{BB8EC85A-3452-49B2-BBC3-97C773D1D288}">
      <dsp:nvSpPr>
        <dsp:cNvPr id="0" name=""/>
        <dsp:cNvSpPr/>
      </dsp:nvSpPr>
      <dsp:spPr>
        <a:xfrm rot="12600000">
          <a:off x="4893187" y="3638126"/>
          <a:ext cx="29777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97776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2600000">
        <a:off x="5034631" y="3649387"/>
        <a:ext cx="14888" cy="14888"/>
      </dsp:txXfrm>
    </dsp:sp>
    <dsp:sp modelId="{4B047B4C-7930-4740-A9FA-ACDCDA9244D2}">
      <dsp:nvSpPr>
        <dsp:cNvPr id="0" name=""/>
        <dsp:cNvSpPr/>
      </dsp:nvSpPr>
      <dsp:spPr>
        <a:xfrm>
          <a:off x="4663370" y="3116114"/>
          <a:ext cx="2713477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розбору ділової кореспонденції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370" y="3116114"/>
        <a:ext cx="2713477" cy="2210771"/>
      </dsp:txXfrm>
    </dsp:sp>
    <dsp:sp modelId="{8F5C77E1-8828-475D-A51D-0F43F6A05C78}">
      <dsp:nvSpPr>
        <dsp:cNvPr id="0" name=""/>
        <dsp:cNvSpPr/>
      </dsp:nvSpPr>
      <dsp:spPr>
        <a:xfrm rot="5400000">
          <a:off x="4082134" y="4202795"/>
          <a:ext cx="17123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17123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5400000">
        <a:off x="4090267" y="4221072"/>
        <a:ext cx="856" cy="856"/>
      </dsp:txXfrm>
    </dsp:sp>
    <dsp:sp modelId="{F25F3BDA-841A-4EEC-A181-E4AAB6836546}">
      <dsp:nvSpPr>
        <dsp:cNvPr id="0" name=""/>
        <dsp:cNvSpPr/>
      </dsp:nvSpPr>
      <dsp:spPr>
        <a:xfrm>
          <a:off x="2782165" y="4230062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Ігрове проектування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2165" y="4230062"/>
        <a:ext cx="2617061" cy="2210771"/>
      </dsp:txXfrm>
    </dsp:sp>
    <dsp:sp modelId="{A91BC0AE-9C0D-4F3B-9B9F-BF519292BB4D}">
      <dsp:nvSpPr>
        <dsp:cNvPr id="0" name=""/>
        <dsp:cNvSpPr/>
      </dsp:nvSpPr>
      <dsp:spPr>
        <a:xfrm rot="19800000">
          <a:off x="2992489" y="3645821"/>
          <a:ext cx="266998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66998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9800000">
        <a:off x="3119314" y="3657851"/>
        <a:ext cx="13349" cy="13349"/>
      </dsp:txXfrm>
    </dsp:sp>
    <dsp:sp modelId="{974F4579-AECA-4F53-AC20-C4DFB1ACF9D2}">
      <dsp:nvSpPr>
        <dsp:cNvPr id="0" name=""/>
        <dsp:cNvSpPr/>
      </dsp:nvSpPr>
      <dsp:spPr>
        <a:xfrm>
          <a:off x="852751" y="3116114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ситуаційно-рольових ігор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2751" y="3116114"/>
        <a:ext cx="2617061" cy="2210771"/>
      </dsp:txXfrm>
    </dsp:sp>
    <dsp:sp modelId="{3849F33B-2514-4C4A-B9D3-B0A4CF31D113}">
      <dsp:nvSpPr>
        <dsp:cNvPr id="0" name=""/>
        <dsp:cNvSpPr/>
      </dsp:nvSpPr>
      <dsp:spPr>
        <a:xfrm rot="1800000">
          <a:off x="2992489" y="2531874"/>
          <a:ext cx="266998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266998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800000">
        <a:off x="3119314" y="2543904"/>
        <a:ext cx="13349" cy="13349"/>
      </dsp:txXfrm>
    </dsp:sp>
    <dsp:sp modelId="{DFCB8C9A-890A-45F7-A9CB-F3A6CAC975DE}">
      <dsp:nvSpPr>
        <dsp:cNvPr id="0" name=""/>
        <dsp:cNvSpPr/>
      </dsp:nvSpPr>
      <dsp:spPr>
        <a:xfrm>
          <a:off x="852751" y="888219"/>
          <a:ext cx="2617061" cy="2210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 дискусії</a:t>
          </a:r>
          <a:endParaRPr lang="uk-UA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2751" y="888219"/>
        <a:ext cx="2617061" cy="221077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408D1-9A5C-477A-BDE8-3AEC16D4FD72}">
      <dsp:nvSpPr>
        <dsp:cNvPr id="0" name=""/>
        <dsp:cNvSpPr/>
      </dsp:nvSpPr>
      <dsp:spPr>
        <a:xfrm>
          <a:off x="0" y="71509"/>
          <a:ext cx="8358246" cy="8394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 методу:</a:t>
          </a:r>
          <a:endParaRPr lang="uk-UA" sz="35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1509"/>
        <a:ext cx="8358246" cy="839474"/>
      </dsp:txXfrm>
    </dsp:sp>
    <dsp:sp modelId="{98D0BCA5-5418-4BF2-BBC6-CF9EEB190D4D}">
      <dsp:nvSpPr>
        <dsp:cNvPr id="0" name=""/>
        <dsp:cNvSpPr/>
      </dsp:nvSpPr>
      <dsp:spPr>
        <a:xfrm>
          <a:off x="0" y="910984"/>
          <a:ext cx="8358246" cy="253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74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b="1" kern="1200" dirty="0" smtClean="0"/>
            <a:t>спільними зусиллями групи учнів проаналізувати виникаючу ситуацію;</a:t>
          </a:r>
          <a:endParaRPr lang="uk-UA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b="1" kern="1200" dirty="0" smtClean="0"/>
            <a:t>розробити практичне рішення;</a:t>
          </a:r>
          <a:endParaRPr lang="uk-UA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700" b="1" kern="1200" dirty="0" smtClean="0"/>
            <a:t>закінчення процесу – оцінка запропонованих алгоритмів, вибір кращого з них в контексті поставленої проблеми. </a:t>
          </a:r>
          <a:endParaRPr lang="uk-UA" sz="2700" b="1" kern="1200" dirty="0"/>
        </a:p>
      </dsp:txBody>
      <dsp:txXfrm>
        <a:off x="0" y="910984"/>
        <a:ext cx="8358246" cy="2535750"/>
      </dsp:txXfrm>
    </dsp:sp>
    <dsp:sp modelId="{44B08397-508B-41BF-A101-A5058AADC24B}">
      <dsp:nvSpPr>
        <dsp:cNvPr id="0" name=""/>
        <dsp:cNvSpPr/>
      </dsp:nvSpPr>
      <dsp:spPr>
        <a:xfrm>
          <a:off x="0" y="3446734"/>
          <a:ext cx="8358246" cy="839474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500" b="1" kern="1200" dirty="0"/>
        </a:p>
      </dsp:txBody>
      <dsp:txXfrm>
        <a:off x="0" y="3446734"/>
        <a:ext cx="8358246" cy="83947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E0EEE-CF20-4B34-ACFD-7C9671531915}">
      <dsp:nvSpPr>
        <dsp:cNvPr id="0" name=""/>
        <dsp:cNvSpPr/>
      </dsp:nvSpPr>
      <dsp:spPr>
        <a:xfrm>
          <a:off x="0" y="3296"/>
          <a:ext cx="840108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none" kern="1200" dirty="0" smtClean="0">
              <a:solidFill>
                <a:schemeClr val="tx1"/>
              </a:solidFill>
            </a:rPr>
            <a:t>Мета методу:</a:t>
          </a:r>
          <a:endParaRPr lang="uk-UA" sz="3200" b="1" u="none" kern="1200" dirty="0">
            <a:solidFill>
              <a:schemeClr val="tx1"/>
            </a:solidFill>
          </a:endParaRPr>
        </a:p>
      </dsp:txBody>
      <dsp:txXfrm>
        <a:off x="0" y="3296"/>
        <a:ext cx="8401080" cy="973440"/>
      </dsp:txXfrm>
    </dsp:sp>
    <dsp:sp modelId="{54736E1C-30AE-41B8-994B-7A11C7976F71}">
      <dsp:nvSpPr>
        <dsp:cNvPr id="0" name=""/>
        <dsp:cNvSpPr/>
      </dsp:nvSpPr>
      <dsp:spPr>
        <a:xfrm>
          <a:off x="0" y="976736"/>
          <a:ext cx="8401080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3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u="none" kern="1200" dirty="0" smtClean="0">
              <a:solidFill>
                <a:schemeClr val="tx1"/>
              </a:solidFill>
            </a:rPr>
            <a:t>учень повинен сам відшукати потрібну інформацію для ухвалення рішення з даної проблеми. </a:t>
          </a:r>
          <a:endParaRPr lang="uk-UA" sz="1800" b="1" u="none" kern="1200" dirty="0">
            <a:solidFill>
              <a:schemeClr val="tx1"/>
            </a:solidFill>
          </a:endParaRPr>
        </a:p>
      </dsp:txBody>
      <dsp:txXfrm>
        <a:off x="0" y="976736"/>
        <a:ext cx="8401080" cy="861120"/>
      </dsp:txXfrm>
    </dsp:sp>
    <dsp:sp modelId="{DCDACD90-9613-407C-9F08-84F4FF802AA0}">
      <dsp:nvSpPr>
        <dsp:cNvPr id="0" name=""/>
        <dsp:cNvSpPr/>
      </dsp:nvSpPr>
      <dsp:spPr>
        <a:xfrm>
          <a:off x="0" y="1827614"/>
          <a:ext cx="840108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none" kern="1200" dirty="0" smtClean="0">
              <a:solidFill>
                <a:schemeClr val="tx1"/>
              </a:solidFill>
            </a:rPr>
            <a:t>Учень вчиться:</a:t>
          </a:r>
          <a:endParaRPr lang="uk-UA" sz="3200" b="1" u="none" kern="1200" dirty="0">
            <a:solidFill>
              <a:schemeClr val="tx1"/>
            </a:solidFill>
          </a:endParaRPr>
        </a:p>
      </dsp:txBody>
      <dsp:txXfrm>
        <a:off x="0" y="1827614"/>
        <a:ext cx="8401080" cy="973440"/>
      </dsp:txXfrm>
    </dsp:sp>
    <dsp:sp modelId="{C46C6138-79AC-43C8-B697-0775BDCFC4B1}">
      <dsp:nvSpPr>
        <dsp:cNvPr id="0" name=""/>
        <dsp:cNvSpPr/>
      </dsp:nvSpPr>
      <dsp:spPr>
        <a:xfrm>
          <a:off x="0" y="2811296"/>
          <a:ext cx="840108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34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u="none" kern="1200" dirty="0" smtClean="0">
              <a:solidFill>
                <a:schemeClr val="tx1"/>
              </a:solidFill>
            </a:rPr>
            <a:t>працювати з інформацією (повідомляти її, систематизувати, аналізувати)</a:t>
          </a:r>
          <a:endParaRPr lang="uk-UA" sz="1800" b="1" u="non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u="none" kern="1200" dirty="0" smtClean="0">
              <a:solidFill>
                <a:schemeClr val="tx1"/>
              </a:solidFill>
            </a:rPr>
            <a:t>формувати власну позицію (або стати на чиюсь сторону, або залишатися стороннім спостерігачем, констатуючим полярність думок)</a:t>
          </a:r>
          <a:endParaRPr lang="uk-UA" sz="1800" b="1" u="non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u="none" kern="1200" dirty="0" smtClean="0">
              <a:solidFill>
                <a:schemeClr val="tx1"/>
              </a:solidFill>
            </a:rPr>
            <a:t>робити висновки</a:t>
          </a:r>
          <a:endParaRPr lang="uk-UA" sz="1800" b="1" u="none" kern="1200" dirty="0">
            <a:solidFill>
              <a:schemeClr val="tx1"/>
            </a:solidFill>
          </a:endParaRPr>
        </a:p>
      </dsp:txBody>
      <dsp:txXfrm>
        <a:off x="0" y="2811296"/>
        <a:ext cx="8401080" cy="1184040"/>
      </dsp:txXfrm>
    </dsp:sp>
    <dsp:sp modelId="{0B2B0D75-5E6E-454E-AC36-EC748E55D729}">
      <dsp:nvSpPr>
        <dsp:cNvPr id="0" name=""/>
        <dsp:cNvSpPr/>
      </dsp:nvSpPr>
      <dsp:spPr>
        <a:xfrm>
          <a:off x="0" y="3995336"/>
          <a:ext cx="840108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u="none" kern="1200" dirty="0" smtClean="0">
              <a:solidFill>
                <a:schemeClr val="tx1"/>
              </a:solidFill>
            </a:rPr>
            <a:t>Пропонується завдання, в якому не містяться всі дані, які необхідні для вирішення даної проблеми.</a:t>
          </a:r>
          <a:endParaRPr lang="uk-UA" sz="1800" b="1" u="none" kern="1200" dirty="0">
            <a:solidFill>
              <a:schemeClr val="tx1"/>
            </a:solidFill>
          </a:endParaRPr>
        </a:p>
      </dsp:txBody>
      <dsp:txXfrm>
        <a:off x="0" y="3995336"/>
        <a:ext cx="8401080" cy="9734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90524-F349-4ECF-A869-9800898CC79A}">
      <dsp:nvSpPr>
        <dsp:cNvPr id="0" name=""/>
        <dsp:cNvSpPr/>
      </dsp:nvSpPr>
      <dsp:spPr>
        <a:xfrm>
          <a:off x="0" y="754781"/>
          <a:ext cx="8715436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Здобуття кейса з детальним описом ситуації: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54781"/>
        <a:ext cx="8715436" cy="1406924"/>
      </dsp:txXfrm>
    </dsp:sp>
    <dsp:sp modelId="{BFF2449C-5C79-4637-971E-B5A02040EA12}">
      <dsp:nvSpPr>
        <dsp:cNvPr id="0" name=""/>
        <dsp:cNvSpPr/>
      </dsp:nvSpPr>
      <dsp:spPr>
        <a:xfrm>
          <a:off x="0" y="2161706"/>
          <a:ext cx="8715436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71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пакет документів, що допомагають знайти вихід із складного положення (у тому числі документи, що не відносяться до даної проблеми, щоб учні могли вибирати потрібну інформацію) і питання, які дозволяють знайти рішення. 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161706"/>
        <a:ext cx="8715436" cy="1177312"/>
      </dsp:txXfrm>
    </dsp:sp>
    <dsp:sp modelId="{535415F3-B42A-496D-AD6A-31C029A6F467}">
      <dsp:nvSpPr>
        <dsp:cNvPr id="0" name=""/>
        <dsp:cNvSpPr/>
      </dsp:nvSpPr>
      <dsp:spPr>
        <a:xfrm>
          <a:off x="0" y="3339019"/>
          <a:ext cx="8715436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роботі учні отримують від вчителя папки з однаковим набором документів, що відносяться до певної історичної події, конкретної ситуації, діяльності певної фірми — залежно від теми і предмету. Учні виступають в ролі осіб, що приймають рішення.</a:t>
          </a:r>
          <a:endParaRPr lang="uk-UA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39019"/>
        <a:ext cx="8715436" cy="140692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55D54-DF07-45C2-B2EA-942CA7DB9867}">
      <dsp:nvSpPr>
        <dsp:cNvPr id="0" name=""/>
        <dsp:cNvSpPr/>
      </dsp:nvSpPr>
      <dsp:spPr>
        <a:xfrm>
          <a:off x="0" y="2413"/>
          <a:ext cx="8229600" cy="687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</a:rPr>
            <a:t>Мета методу:</a:t>
          </a: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2413"/>
        <a:ext cx="8229600" cy="687610"/>
      </dsp:txXfrm>
    </dsp:sp>
    <dsp:sp modelId="{8B21A592-D805-49F4-8DF9-81877E17A686}">
      <dsp:nvSpPr>
        <dsp:cNvPr id="0" name=""/>
        <dsp:cNvSpPr/>
      </dsp:nvSpPr>
      <dsp:spPr>
        <a:xfrm>
          <a:off x="0" y="690024"/>
          <a:ext cx="8229600" cy="28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dirty="0" smtClean="0">
              <a:solidFill>
                <a:schemeClr val="tx1"/>
              </a:solidFill>
            </a:rPr>
            <a:t>процес створення або вдосконалення об'єктів. </a:t>
          </a: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690024"/>
        <a:ext cx="8229600" cy="287850"/>
      </dsp:txXfrm>
    </dsp:sp>
    <dsp:sp modelId="{BF4EFC0C-3D7F-4487-9FDF-8C94840A8E71}">
      <dsp:nvSpPr>
        <dsp:cNvPr id="0" name=""/>
        <dsp:cNvSpPr/>
      </dsp:nvSpPr>
      <dsp:spPr>
        <a:xfrm>
          <a:off x="0" y="977875"/>
          <a:ext cx="8229600" cy="687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</a:rPr>
            <a:t>Для роботи за цією технологією учасників заняття можна розбити на групи, кожна з яких розроблятиме свій проект. </a:t>
          </a: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977875"/>
        <a:ext cx="8229600" cy="687610"/>
      </dsp:txXfrm>
    </dsp:sp>
    <dsp:sp modelId="{52573B9B-47E0-4154-BADF-B773835FBE40}">
      <dsp:nvSpPr>
        <dsp:cNvPr id="0" name=""/>
        <dsp:cNvSpPr/>
      </dsp:nvSpPr>
      <dsp:spPr>
        <a:xfrm>
          <a:off x="0" y="1679295"/>
          <a:ext cx="8229600" cy="687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</a:rPr>
            <a:t>Ігрове проектування може включати проекти різного типу:</a:t>
          </a: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1679295"/>
        <a:ext cx="8229600" cy="687610"/>
      </dsp:txXfrm>
    </dsp:sp>
    <dsp:sp modelId="{81992D92-887E-4E57-9323-9969B87E6382}">
      <dsp:nvSpPr>
        <dsp:cNvPr id="0" name=""/>
        <dsp:cNvSpPr/>
      </dsp:nvSpPr>
      <dsp:spPr>
        <a:xfrm>
          <a:off x="0" y="2366906"/>
          <a:ext cx="8229600" cy="146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dirty="0" smtClean="0">
              <a:solidFill>
                <a:schemeClr val="tx1"/>
              </a:solidFill>
            </a:rPr>
            <a:t> дослідницький, </a:t>
          </a:r>
          <a:endParaRPr lang="uk-UA" sz="1800" b="1" i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dirty="0" smtClean="0">
              <a:solidFill>
                <a:schemeClr val="tx1"/>
              </a:solidFill>
            </a:rPr>
            <a:t>пошуковий,</a:t>
          </a:r>
          <a:endParaRPr lang="uk-UA" sz="1800" b="1" i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dirty="0" smtClean="0">
              <a:solidFill>
                <a:schemeClr val="tx1"/>
              </a:solidFill>
            </a:rPr>
            <a:t>творчий,</a:t>
          </a:r>
          <a:endParaRPr lang="uk-UA" sz="1800" b="1" i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dirty="0" smtClean="0">
              <a:solidFill>
                <a:schemeClr val="tx1"/>
              </a:solidFill>
            </a:rPr>
            <a:t>прогностичний, </a:t>
          </a:r>
          <a:endParaRPr lang="uk-UA" sz="1800" b="1" i="0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i="0" kern="1200" smtClean="0">
              <a:solidFill>
                <a:schemeClr val="tx1"/>
              </a:solidFill>
            </a:rPr>
            <a:t>аналітичний</a:t>
          </a:r>
          <a:r>
            <a:rPr lang="uk-UA" sz="1800" b="1" i="0" kern="1200" dirty="0" smtClean="0">
              <a:solidFill>
                <a:schemeClr val="tx1"/>
              </a:solidFill>
            </a:rPr>
            <a:t>.</a:t>
          </a: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2366906"/>
        <a:ext cx="8229600" cy="1469032"/>
      </dsp:txXfrm>
    </dsp:sp>
    <dsp:sp modelId="{2ABC89CA-E3D1-4DCF-A765-36775FCDA1AF}">
      <dsp:nvSpPr>
        <dsp:cNvPr id="0" name=""/>
        <dsp:cNvSpPr/>
      </dsp:nvSpPr>
      <dsp:spPr>
        <a:xfrm>
          <a:off x="0" y="3835938"/>
          <a:ext cx="8229600" cy="687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i="0" kern="1200" dirty="0">
            <a:solidFill>
              <a:schemeClr val="tx1"/>
            </a:solidFill>
          </a:endParaRPr>
        </a:p>
      </dsp:txBody>
      <dsp:txXfrm>
        <a:off x="0" y="3835938"/>
        <a:ext cx="8229600" cy="68761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9F56B-9D2C-4B31-A688-CC888399F8C5}">
      <dsp:nvSpPr>
        <dsp:cNvPr id="0" name=""/>
        <dsp:cNvSpPr/>
      </dsp:nvSpPr>
      <dsp:spPr>
        <a:xfrm>
          <a:off x="0" y="113597"/>
          <a:ext cx="8229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none" kern="1200" dirty="0" smtClean="0">
              <a:solidFill>
                <a:schemeClr val="tx1"/>
              </a:solidFill>
            </a:rPr>
            <a:t>Мета методу</a:t>
          </a:r>
          <a:endParaRPr lang="uk-UA" sz="2200" b="1" u="none" kern="1200" dirty="0">
            <a:solidFill>
              <a:schemeClr val="tx1"/>
            </a:solidFill>
          </a:endParaRPr>
        </a:p>
      </dsp:txBody>
      <dsp:txXfrm>
        <a:off x="0" y="113597"/>
        <a:ext cx="8229600" cy="873953"/>
      </dsp:txXfrm>
    </dsp:sp>
    <dsp:sp modelId="{257014A6-55F9-4290-8574-9845CF40ECE9}">
      <dsp:nvSpPr>
        <dsp:cNvPr id="0" name=""/>
        <dsp:cNvSpPr/>
      </dsp:nvSpPr>
      <dsp:spPr>
        <a:xfrm>
          <a:off x="0" y="987550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u="none" kern="1200" dirty="0" smtClean="0">
              <a:solidFill>
                <a:schemeClr val="tx1"/>
              </a:solidFill>
            </a:rPr>
            <a:t>у вигляді інсценування створити перед класом правдиву історичну, правову, соціально-психологічну ситуацію і потім дати можливість оцінити вчинки і поведінку учасників гри.</a:t>
          </a:r>
          <a:endParaRPr lang="uk-UA" sz="1700" b="1" u="none" kern="1200" dirty="0">
            <a:solidFill>
              <a:schemeClr val="tx1"/>
            </a:solidFill>
          </a:endParaRPr>
        </a:p>
      </dsp:txBody>
      <dsp:txXfrm>
        <a:off x="0" y="987550"/>
        <a:ext cx="8229600" cy="774180"/>
      </dsp:txXfrm>
    </dsp:sp>
    <dsp:sp modelId="{0B13663E-6641-4118-B163-F344EC0A0DA2}">
      <dsp:nvSpPr>
        <dsp:cNvPr id="0" name=""/>
        <dsp:cNvSpPr/>
      </dsp:nvSpPr>
      <dsp:spPr>
        <a:xfrm>
          <a:off x="0" y="1761730"/>
          <a:ext cx="8229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none" kern="1200" dirty="0" smtClean="0">
              <a:solidFill>
                <a:schemeClr val="tx1"/>
              </a:solidFill>
            </a:rPr>
            <a:t>Один з різновидів методу інсценування — рольова гра </a:t>
          </a:r>
          <a:endParaRPr lang="uk-UA" sz="2200" b="1" u="none" kern="1200" dirty="0">
            <a:solidFill>
              <a:schemeClr val="tx1"/>
            </a:solidFill>
          </a:endParaRPr>
        </a:p>
      </dsp:txBody>
      <dsp:txXfrm>
        <a:off x="0" y="1761730"/>
        <a:ext cx="8229600" cy="873953"/>
      </dsp:txXfrm>
    </dsp:sp>
    <dsp:sp modelId="{86CB1A7C-37DC-4259-A4D8-1AD39010B161}">
      <dsp:nvSpPr>
        <dsp:cNvPr id="0" name=""/>
        <dsp:cNvSpPr/>
      </dsp:nvSpPr>
      <dsp:spPr>
        <a:xfrm>
          <a:off x="0" y="2635684"/>
          <a:ext cx="8229600" cy="15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700" b="1" u="none" kern="1200" dirty="0" smtClean="0">
              <a:solidFill>
                <a:schemeClr val="tx1"/>
              </a:solidFill>
            </a:rPr>
            <a:t>Рольова гра — спосіб розширити досвід учасників аналізу, пред'являючи їм несподівану ситуацію, в якій пропонується прийняти позицію (роль) учасників і потім виробити спосіб, який дозволить привести цю ситуацію до гідного завершення. При "розігруванні ситуацій в ролях" учасники виконують роль так, як самі вважають потрібними, самостійно визначаючи стратегію поведінки, сценарій, плануючи результат. </a:t>
          </a:r>
          <a:endParaRPr lang="uk-UA" sz="1700" b="1" u="none" kern="1200" dirty="0">
            <a:solidFill>
              <a:schemeClr val="tx1"/>
            </a:solidFill>
          </a:endParaRPr>
        </a:p>
      </dsp:txBody>
      <dsp:txXfrm>
        <a:off x="0" y="2635684"/>
        <a:ext cx="8229600" cy="1502820"/>
      </dsp:txXfrm>
    </dsp:sp>
    <dsp:sp modelId="{C07AD368-2FAC-4084-B2F4-3C41E0249D10}">
      <dsp:nvSpPr>
        <dsp:cNvPr id="0" name=""/>
        <dsp:cNvSpPr/>
      </dsp:nvSpPr>
      <dsp:spPr>
        <a:xfrm>
          <a:off x="0" y="4138504"/>
          <a:ext cx="8229600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none" kern="1200" dirty="0" smtClean="0">
              <a:solidFill>
                <a:schemeClr val="tx1"/>
              </a:solidFill>
            </a:rPr>
            <a:t>Основне завдання — проявити творчі здібності до рішення несподівано виникаючих актуальних проблем</a:t>
          </a:r>
          <a:endParaRPr lang="uk-UA" sz="2200" b="1" u="none" kern="1200" dirty="0">
            <a:solidFill>
              <a:schemeClr val="tx1"/>
            </a:solidFill>
          </a:endParaRPr>
        </a:p>
      </dsp:txBody>
      <dsp:txXfrm>
        <a:off x="0" y="4138504"/>
        <a:ext cx="8229600" cy="873953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DFFC3-3E1D-4586-81EE-FB6B591546E7}">
      <dsp:nvSpPr>
        <dsp:cNvPr id="0" name=""/>
        <dsp:cNvSpPr/>
      </dsp:nvSpPr>
      <dsp:spPr>
        <a:xfrm>
          <a:off x="0" y="21191"/>
          <a:ext cx="8258204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none" kern="1200" dirty="0" smtClean="0">
              <a:solidFill>
                <a:schemeClr val="tx1"/>
              </a:solidFill>
            </a:rPr>
            <a:t>Дискусія — обмін думками з якого-небудь питання відповідно до більш менш певних правил процедури. </a:t>
          </a:r>
          <a:endParaRPr lang="uk-UA" sz="2900" b="1" u="none" kern="1200" dirty="0">
            <a:solidFill>
              <a:schemeClr val="tx1"/>
            </a:solidFill>
          </a:endParaRPr>
        </a:p>
      </dsp:txBody>
      <dsp:txXfrm>
        <a:off x="0" y="21191"/>
        <a:ext cx="8258204" cy="1594710"/>
      </dsp:txXfrm>
    </dsp:sp>
    <dsp:sp modelId="{7BBC5373-8CE1-4F20-9827-057C1BBC417B}">
      <dsp:nvSpPr>
        <dsp:cNvPr id="0" name=""/>
        <dsp:cNvSpPr/>
      </dsp:nvSpPr>
      <dsp:spPr>
        <a:xfrm>
          <a:off x="0" y="1615902"/>
          <a:ext cx="8258204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98" tIns="36830" rIns="206248" bIns="36830" numCol="1" spcCol="1270" anchor="t" anchorCtr="0">
          <a:noAutofit/>
        </a:bodyPr>
        <a:lstStyle/>
        <a:p>
          <a:pPr marL="228600" lvl="1" indent="-228600" algn="ctr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b="1" u="none" kern="1200" dirty="0" smtClean="0">
              <a:solidFill>
                <a:schemeClr val="tx1"/>
              </a:solidFill>
            </a:rPr>
            <a:t>До інтенсивних технологій вивчення відносяться групові і </a:t>
          </a:r>
          <a:r>
            <a:rPr lang="uk-UA" sz="2300" b="1" u="none" kern="1200" dirty="0" err="1" smtClean="0">
              <a:solidFill>
                <a:schemeClr val="tx1"/>
              </a:solidFill>
            </a:rPr>
            <a:t>міжгрупові</a:t>
          </a:r>
          <a:r>
            <a:rPr lang="uk-UA" sz="2300" b="1" u="none" kern="1200" dirty="0" smtClean="0">
              <a:solidFill>
                <a:schemeClr val="tx1"/>
              </a:solidFill>
            </a:rPr>
            <a:t> дискусії.</a:t>
          </a:r>
          <a:endParaRPr lang="uk-UA" sz="2300" b="1" u="none" kern="1200" dirty="0">
            <a:solidFill>
              <a:schemeClr val="tx1"/>
            </a:solidFill>
          </a:endParaRPr>
        </a:p>
      </dsp:txBody>
      <dsp:txXfrm>
        <a:off x="0" y="1615902"/>
        <a:ext cx="8258204" cy="7203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7B759-CE89-46B2-B164-195F88B63102}">
      <dsp:nvSpPr>
        <dsp:cNvPr id="0" name=""/>
        <dsp:cNvSpPr/>
      </dsp:nvSpPr>
      <dsp:spPr>
        <a:xfrm>
          <a:off x="1223516" y="351537"/>
          <a:ext cx="6912403" cy="738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Створенню такому середовищу і сприяє технологія "кейс", яка</a:t>
          </a:r>
          <a:endParaRPr lang="uk-UA" sz="2400" kern="1200" dirty="0"/>
        </a:p>
      </dsp:txBody>
      <dsp:txXfrm>
        <a:off x="1223516" y="351537"/>
        <a:ext cx="6912403" cy="738312"/>
      </dsp:txXfrm>
    </dsp:sp>
    <dsp:sp modelId="{B17AE34B-F52F-41B1-B337-9A29494C2CAB}">
      <dsp:nvSpPr>
        <dsp:cNvPr id="0" name=""/>
        <dsp:cNvSpPr/>
      </dsp:nvSpPr>
      <dsp:spPr>
        <a:xfrm>
          <a:off x="8011" y="1182138"/>
          <a:ext cx="7960932" cy="139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</a:rPr>
            <a:t>завойовує позитивне відношення з боку учнів, які бачать у ньому можливість виявити ініціативу, відчути самостійність в освоєнні теоретичних положень і оволодінні практичними навичками, </a:t>
          </a:r>
          <a:endParaRPr lang="uk-U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</a:rPr>
            <a:t>досить сильно впливає на професіоналізацію учнів, </a:t>
          </a:r>
          <a:endParaRPr lang="uk-UA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</a:rPr>
            <a:t>сприяє їхньому дорослішанню, </a:t>
          </a:r>
          <a:endParaRPr lang="uk-UA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>
              <a:solidFill>
                <a:schemeClr val="tx1"/>
              </a:solidFill>
            </a:rPr>
            <a:t>формує інтерес і позитивну мотивацію до навчання.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8011" y="1182138"/>
        <a:ext cx="7960932" cy="139528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442DFC-FAC5-4D64-9C75-2E76DADBC0C9}">
      <dsp:nvSpPr>
        <dsp:cNvPr id="0" name=""/>
        <dsp:cNvSpPr/>
      </dsp:nvSpPr>
      <dsp:spPr>
        <a:xfrm>
          <a:off x="0" y="29662"/>
          <a:ext cx="8229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Аналітичні 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29662"/>
        <a:ext cx="8229600" cy="479700"/>
      </dsp:txXfrm>
    </dsp:sp>
    <dsp:sp modelId="{3A6C55E1-C764-4ACC-8E08-D231FBE640A8}">
      <dsp:nvSpPr>
        <dsp:cNvPr id="0" name=""/>
        <dsp:cNvSpPr/>
      </dsp:nvSpPr>
      <dsp:spPr>
        <a:xfrm>
          <a:off x="0" y="509362"/>
          <a:ext cx="8229600" cy="80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(вміння відрізняти дані від інформації, класифікувати, виділяти суттєву та несуттєву інформацію, аналізувати, представляти та добувати їх; мислити чітко й логічно)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0" y="509362"/>
        <a:ext cx="8229600" cy="807299"/>
      </dsp:txXfrm>
    </dsp:sp>
    <dsp:sp modelId="{1C6156E6-0298-47EB-A43B-6A359522D15E}">
      <dsp:nvSpPr>
        <dsp:cNvPr id="0" name=""/>
        <dsp:cNvSpPr/>
      </dsp:nvSpPr>
      <dsp:spPr>
        <a:xfrm>
          <a:off x="0" y="1316662"/>
          <a:ext cx="8229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Практичні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1316662"/>
        <a:ext cx="8229600" cy="479700"/>
      </dsp:txXfrm>
    </dsp:sp>
    <dsp:sp modelId="{1EF01239-2677-4CB5-A0BF-17C5E610FDEC}">
      <dsp:nvSpPr>
        <dsp:cNvPr id="0" name=""/>
        <dsp:cNvSpPr/>
      </dsp:nvSpPr>
      <dsp:spPr>
        <a:xfrm>
          <a:off x="0" y="1796362"/>
          <a:ext cx="8229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(формування на практиці навичок використання теорії, методів та принципів)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0" y="1796362"/>
        <a:ext cx="8229600" cy="548550"/>
      </dsp:txXfrm>
    </dsp:sp>
    <dsp:sp modelId="{5DFB2061-80D9-4722-A09E-4798D61940C7}">
      <dsp:nvSpPr>
        <dsp:cNvPr id="0" name=""/>
        <dsp:cNvSpPr/>
      </dsp:nvSpPr>
      <dsp:spPr>
        <a:xfrm>
          <a:off x="0" y="2344912"/>
          <a:ext cx="8229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Творчі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2344912"/>
        <a:ext cx="8229600" cy="479700"/>
      </dsp:txXfrm>
    </dsp:sp>
    <dsp:sp modelId="{15D7C7CD-39BB-4B2F-AC2F-077C25A8FD5E}">
      <dsp:nvSpPr>
        <dsp:cNvPr id="0" name=""/>
        <dsp:cNvSpPr/>
      </dsp:nvSpPr>
      <dsp:spPr>
        <a:xfrm>
          <a:off x="0" y="2824612"/>
          <a:ext cx="822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(генерація альтернативних рішень)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0" y="2824612"/>
        <a:ext cx="8229600" cy="331200"/>
      </dsp:txXfrm>
    </dsp:sp>
    <dsp:sp modelId="{B76268C0-99FB-4293-AC3D-D1CC76008DA4}">
      <dsp:nvSpPr>
        <dsp:cNvPr id="0" name=""/>
        <dsp:cNvSpPr/>
      </dsp:nvSpPr>
      <dsp:spPr>
        <a:xfrm>
          <a:off x="0" y="3155812"/>
          <a:ext cx="8229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Комунікативні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3155812"/>
        <a:ext cx="8229600" cy="479700"/>
      </dsp:txXfrm>
    </dsp:sp>
    <dsp:sp modelId="{720E3449-31E1-443A-B745-C9EB42B0759F}">
      <dsp:nvSpPr>
        <dsp:cNvPr id="0" name=""/>
        <dsp:cNvSpPr/>
      </dsp:nvSpPr>
      <dsp:spPr>
        <a:xfrm>
          <a:off x="0" y="3635513"/>
          <a:ext cx="8229600" cy="80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(вміння вести дискусію, переконувати, використовувати наочний матеріал та інші медіа-засоби, кооперуватися в групи, захищати власну точку зору, переконувати опонентів, складати короткий та переконливий звіт)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0" y="3635513"/>
        <a:ext cx="8229600" cy="807299"/>
      </dsp:txXfrm>
    </dsp:sp>
    <dsp:sp modelId="{C484B77D-9ABB-4E88-A167-6ADBCBEF20CF}">
      <dsp:nvSpPr>
        <dsp:cNvPr id="0" name=""/>
        <dsp:cNvSpPr/>
      </dsp:nvSpPr>
      <dsp:spPr>
        <a:xfrm>
          <a:off x="0" y="4442813"/>
          <a:ext cx="8229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Соціальні 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4442813"/>
        <a:ext cx="8229600" cy="479700"/>
      </dsp:txXfrm>
    </dsp:sp>
    <dsp:sp modelId="{B72B0D72-D4FD-4E07-89B7-FAA0EA019EFE}">
      <dsp:nvSpPr>
        <dsp:cNvPr id="0" name=""/>
        <dsp:cNvSpPr/>
      </dsp:nvSpPr>
      <dsp:spPr>
        <a:xfrm>
          <a:off x="0" y="4922513"/>
          <a:ext cx="8229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</a:rPr>
            <a:t>(оцінка поведінки людей, вміння слухати, підтримувати в дискусії чи аргументувати протилежні думки, контролювати себе тощо)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0" y="4922513"/>
        <a:ext cx="8229600" cy="54855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C95240-D637-4574-9B73-B83E81BA2E47}">
      <dsp:nvSpPr>
        <dsp:cNvPr id="0" name=""/>
        <dsp:cNvSpPr/>
      </dsp:nvSpPr>
      <dsp:spPr>
        <a:xfrm rot="1762518">
          <a:off x="2766064" y="3765079"/>
          <a:ext cx="1019293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019293" y="34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35B8D-D6E3-4170-86F4-60F4F1AF498E}">
      <dsp:nvSpPr>
        <dsp:cNvPr id="0" name=""/>
        <dsp:cNvSpPr/>
      </dsp:nvSpPr>
      <dsp:spPr>
        <a:xfrm rot="19798314">
          <a:off x="2763700" y="1932469"/>
          <a:ext cx="1011640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011640" y="34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9E80-1C3D-4082-B5F5-EAA399C2D63D}">
      <dsp:nvSpPr>
        <dsp:cNvPr id="0" name=""/>
        <dsp:cNvSpPr/>
      </dsp:nvSpPr>
      <dsp:spPr>
        <a:xfrm>
          <a:off x="1600" y="1228538"/>
          <a:ext cx="3329401" cy="3329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662E0-8DA3-491D-8E76-1323F9C61E16}">
      <dsp:nvSpPr>
        <dsp:cNvPr id="0" name=""/>
        <dsp:cNvSpPr/>
      </dsp:nvSpPr>
      <dsp:spPr>
        <a:xfrm>
          <a:off x="3573388" y="214790"/>
          <a:ext cx="1997640" cy="1997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tx1"/>
              </a:solidFill>
            </a:rPr>
            <a:t>в учнів</a:t>
          </a:r>
          <a:endParaRPr lang="uk-UA" sz="2900" b="1" kern="1200" dirty="0">
            <a:solidFill>
              <a:schemeClr val="tx1"/>
            </a:solidFill>
          </a:endParaRPr>
        </a:p>
      </dsp:txBody>
      <dsp:txXfrm>
        <a:off x="3573388" y="214790"/>
        <a:ext cx="1997640" cy="1997640"/>
      </dsp:txXfrm>
    </dsp:sp>
    <dsp:sp modelId="{73B89232-F611-4F0D-B927-DA9B44F9F4A0}">
      <dsp:nvSpPr>
        <dsp:cNvPr id="0" name=""/>
        <dsp:cNvSpPr/>
      </dsp:nvSpPr>
      <dsp:spPr>
        <a:xfrm>
          <a:off x="5770793" y="214790"/>
          <a:ext cx="2996461" cy="19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Стимулює індивідуальну активність</a:t>
          </a:r>
          <a:endParaRPr lang="uk-U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Формує позитивну мотивацію до навчання</a:t>
          </a:r>
          <a:endParaRPr lang="uk-U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Зменшує кількість </a:t>
          </a:r>
          <a:r>
            <a:rPr lang="uk-UA" sz="1800" b="1" kern="1200" dirty="0" err="1" smtClean="0"/>
            <a:t>“пасивних”</a:t>
          </a:r>
          <a:endParaRPr lang="uk-U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Забезпечує високу ефективність навчання та розвитку</a:t>
          </a:r>
          <a:endParaRPr lang="uk-UA" sz="1800" b="1" kern="1200" dirty="0"/>
        </a:p>
      </dsp:txBody>
      <dsp:txXfrm>
        <a:off x="5770793" y="214790"/>
        <a:ext cx="2996461" cy="1997640"/>
      </dsp:txXfrm>
    </dsp:sp>
    <dsp:sp modelId="{85FF0155-C291-4D69-8F85-302895EE5A3F}">
      <dsp:nvSpPr>
        <dsp:cNvPr id="0" name=""/>
        <dsp:cNvSpPr/>
      </dsp:nvSpPr>
      <dsp:spPr>
        <a:xfrm>
          <a:off x="3591407" y="3540306"/>
          <a:ext cx="1997640" cy="1997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tx1"/>
              </a:solidFill>
            </a:rPr>
            <a:t>учителю</a:t>
          </a:r>
          <a:endParaRPr lang="uk-UA" sz="2900" b="1" kern="1200" dirty="0">
            <a:solidFill>
              <a:schemeClr val="tx1"/>
            </a:solidFill>
          </a:endParaRPr>
        </a:p>
      </dsp:txBody>
      <dsp:txXfrm>
        <a:off x="3591407" y="3540306"/>
        <a:ext cx="1997640" cy="1997640"/>
      </dsp:txXfrm>
    </dsp:sp>
    <dsp:sp modelId="{8D25EC5B-D627-4A27-853F-FB0E5D44A949}">
      <dsp:nvSpPr>
        <dsp:cNvPr id="0" name=""/>
        <dsp:cNvSpPr/>
      </dsp:nvSpPr>
      <dsp:spPr>
        <a:xfrm>
          <a:off x="5788811" y="3540306"/>
          <a:ext cx="2996461" cy="1997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Дає можливість самовдосконалюватися</a:t>
          </a:r>
          <a:endParaRPr lang="uk-UA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По-іншому мислити й діяти</a:t>
          </a:r>
          <a:endParaRPr lang="uk-UA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 dirty="0" smtClean="0"/>
            <a:t>Оновлювати власний творчий потенціал</a:t>
          </a:r>
          <a:endParaRPr lang="uk-UA" sz="2100" b="1" kern="1200" dirty="0"/>
        </a:p>
      </dsp:txBody>
      <dsp:txXfrm>
        <a:off x="5788811" y="3540306"/>
        <a:ext cx="2996461" cy="19976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91084-CD90-4841-81DD-03E57AB095E6}">
      <dsp:nvSpPr>
        <dsp:cNvPr id="0" name=""/>
        <dsp:cNvSpPr/>
      </dsp:nvSpPr>
      <dsp:spPr>
        <a:xfrm>
          <a:off x="0" y="2181"/>
          <a:ext cx="8229600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>
              <a:solidFill>
                <a:schemeClr val="tx1"/>
              </a:solidFill>
            </a:rPr>
            <a:t>Суть технології</a:t>
          </a:r>
          <a:r>
            <a:rPr lang="uk-UA" sz="2800" b="1" u="none" kern="1200" dirty="0" smtClean="0">
              <a:solidFill>
                <a:schemeClr val="tx1"/>
              </a:solidFill>
            </a:rPr>
            <a:t> </a:t>
          </a:r>
          <a:r>
            <a:rPr lang="uk-UA" sz="2500" b="1" kern="1200" dirty="0" smtClean="0">
              <a:solidFill>
                <a:schemeClr val="tx1"/>
              </a:solidFill>
            </a:rPr>
            <a:t>полягає у використанні конкретних випадків (ситуацій, історій, тексти яких називаються "кейсом") для спільного аналізу, обговорення або вироблення рішень учнями з певного розділу навчання дисципліни.</a:t>
          </a:r>
          <a:endParaRPr lang="uk-UA" sz="2500" b="1" kern="1200" dirty="0">
            <a:solidFill>
              <a:schemeClr val="tx1"/>
            </a:solidFill>
          </a:endParaRPr>
        </a:p>
      </dsp:txBody>
      <dsp:txXfrm>
        <a:off x="0" y="2181"/>
        <a:ext cx="8229600" cy="2246400"/>
      </dsp:txXfrm>
    </dsp:sp>
    <dsp:sp modelId="{C8B2D650-DFE7-4AEA-89CF-E4041A7B5718}">
      <dsp:nvSpPr>
        <dsp:cNvPr id="0" name=""/>
        <dsp:cNvSpPr/>
      </dsp:nvSpPr>
      <dsp:spPr>
        <a:xfrm>
          <a:off x="0" y="2277381"/>
          <a:ext cx="8229600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tx1"/>
              </a:solidFill>
            </a:rPr>
            <a:t>З методичної точки зору </a:t>
          </a:r>
          <a:r>
            <a:rPr lang="uk-UA" sz="2800" b="1" u="sng" kern="1200" dirty="0" smtClean="0">
              <a:solidFill>
                <a:schemeClr val="tx1"/>
              </a:solidFill>
            </a:rPr>
            <a:t>кейс</a:t>
          </a:r>
          <a:r>
            <a:rPr lang="uk-UA" sz="2500" b="1" u="none" kern="1200" dirty="0" smtClean="0">
              <a:solidFill>
                <a:schemeClr val="tx1"/>
              </a:solidFill>
            </a:rPr>
            <a:t> </a:t>
          </a:r>
          <a:r>
            <a:rPr lang="uk-UA" sz="2500" b="1" kern="1200" dirty="0" smtClean="0">
              <a:solidFill>
                <a:schemeClr val="tx1"/>
              </a:solidFill>
            </a:rPr>
            <a:t>— це спеціально підготовлений навчальний матеріал, що "містить структурований опис ситуацій, що запозичені з реальної практики".</a:t>
          </a:r>
          <a:endParaRPr lang="uk-UA" sz="2500" b="1" kern="1200" dirty="0">
            <a:solidFill>
              <a:schemeClr val="tx1"/>
            </a:solidFill>
          </a:endParaRPr>
        </a:p>
      </dsp:txBody>
      <dsp:txXfrm>
        <a:off x="0" y="2277381"/>
        <a:ext cx="8229600" cy="2246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013BD3-62B4-440F-A328-94C95D40EA5C}">
      <dsp:nvSpPr>
        <dsp:cNvPr id="0" name=""/>
        <dsp:cNvSpPr/>
      </dsp:nvSpPr>
      <dsp:spPr>
        <a:xfrm>
          <a:off x="0" y="169693"/>
          <a:ext cx="8229600" cy="1842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Кейси (ситуаційні вправи) мають чітко визначений характер і мету. </a:t>
          </a:r>
          <a:endParaRPr lang="uk-UA" sz="2600" b="1" kern="1200" dirty="0">
            <a:solidFill>
              <a:schemeClr val="tx1"/>
            </a:solidFill>
          </a:endParaRPr>
        </a:p>
      </dsp:txBody>
      <dsp:txXfrm>
        <a:off x="0" y="169693"/>
        <a:ext cx="8229600" cy="1842311"/>
      </dsp:txXfrm>
    </dsp:sp>
    <dsp:sp modelId="{04B2C5F1-AD48-4DD9-9780-D0CEB1D3D16D}">
      <dsp:nvSpPr>
        <dsp:cNvPr id="0" name=""/>
        <dsp:cNvSpPr/>
      </dsp:nvSpPr>
      <dsp:spPr>
        <a:xfrm>
          <a:off x="0" y="2012004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chemeClr val="tx1"/>
              </a:solidFill>
            </a:rPr>
            <a:t>Як правило, вони пов’язані з проблемою чи ситуацією, яка існувала чи й зараз існує. При цьому проблема чи ситуація або вже мали якесь попереднє рішення, або їх вирішення є необхідним, а тому потребують аналізу.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2012004"/>
        <a:ext cx="8229600" cy="1184040"/>
      </dsp:txXfrm>
    </dsp:sp>
    <dsp:sp modelId="{0FF15B38-8EAC-4D57-AD6E-2947F65CC0C7}">
      <dsp:nvSpPr>
        <dsp:cNvPr id="0" name=""/>
        <dsp:cNvSpPr/>
      </dsp:nvSpPr>
      <dsp:spPr>
        <a:xfrm>
          <a:off x="0" y="3196044"/>
          <a:ext cx="8229600" cy="1842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</a:rPr>
            <a:t>Кейс — це завжди моделювання життєвої ситуації і те рішення, що знайде учасник кейса, може служити як відбиттям рівня компетентності й професіоналізму учасника, так і реальним рішенням проблеми.</a:t>
          </a:r>
          <a:endParaRPr lang="uk-UA" sz="2600" b="1" kern="1200" dirty="0">
            <a:solidFill>
              <a:schemeClr val="tx1"/>
            </a:solidFill>
          </a:endParaRPr>
        </a:p>
      </dsp:txBody>
      <dsp:txXfrm>
        <a:off x="0" y="3196044"/>
        <a:ext cx="8229600" cy="1842311"/>
      </dsp:txXfrm>
    </dsp:sp>
    <dsp:sp modelId="{35338A45-5663-450E-B7AE-B9AAE0E1547A}">
      <dsp:nvSpPr>
        <dsp:cNvPr id="0" name=""/>
        <dsp:cNvSpPr/>
      </dsp:nvSpPr>
      <dsp:spPr>
        <a:xfrm>
          <a:off x="0" y="5038356"/>
          <a:ext cx="82296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dirty="0" smtClean="0">
              <a:solidFill>
                <a:schemeClr val="tx1"/>
              </a:solidFill>
            </a:rPr>
            <a:t>Як правило, кейси не мають єдиного рішення. Учасник завжди може придумати свій неповторний варіант рішення.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0" y="5038356"/>
        <a:ext cx="8229600" cy="6323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BD51F-3016-47AD-ADC3-D280651029B2}">
      <dsp:nvSpPr>
        <dsp:cNvPr id="0" name=""/>
        <dsp:cNvSpPr/>
      </dsp:nvSpPr>
      <dsp:spPr>
        <a:xfrm>
          <a:off x="0" y="0"/>
          <a:ext cx="5043510" cy="50435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8CAD3-C7F7-40DB-8868-B4BC63809F02}">
      <dsp:nvSpPr>
        <dsp:cNvPr id="0" name=""/>
        <dsp:cNvSpPr/>
      </dsp:nvSpPr>
      <dsp:spPr>
        <a:xfrm>
          <a:off x="2521755" y="0"/>
          <a:ext cx="6336557" cy="5043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вироблення кожним учнем на рівні розвитку його інтелектуальних і інших здібностей певних </a:t>
          </a:r>
          <a:r>
            <a:rPr lang="uk-UA" sz="1800" b="1" kern="1200" dirty="0" err="1" smtClean="0"/>
            <a:t>компетенцій</a:t>
          </a:r>
          <a:r>
            <a:rPr lang="uk-UA" sz="1800" b="1" kern="1200" dirty="0" smtClean="0"/>
            <a:t> </a:t>
          </a:r>
          <a:endParaRPr lang="uk-UA" sz="1800" b="1" kern="1200" dirty="0"/>
        </a:p>
      </dsp:txBody>
      <dsp:txXfrm>
        <a:off x="2521755" y="0"/>
        <a:ext cx="6336557" cy="630440"/>
      </dsp:txXfrm>
    </dsp:sp>
    <dsp:sp modelId="{AE89DBDD-9E1A-41C9-8C85-B70E2063503A}">
      <dsp:nvSpPr>
        <dsp:cNvPr id="0" name=""/>
        <dsp:cNvSpPr/>
      </dsp:nvSpPr>
      <dsp:spPr>
        <a:xfrm>
          <a:off x="441307" y="630440"/>
          <a:ext cx="4160894" cy="41608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89FFE-A503-4A55-8F17-C660B1189FE8}">
      <dsp:nvSpPr>
        <dsp:cNvPr id="0" name=""/>
        <dsp:cNvSpPr/>
      </dsp:nvSpPr>
      <dsp:spPr>
        <a:xfrm>
          <a:off x="2521755" y="630440"/>
          <a:ext cx="6336557" cy="41608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формування особистісних якостей</a:t>
          </a:r>
          <a:endParaRPr lang="uk-UA" sz="1800" b="1" kern="1200" dirty="0"/>
        </a:p>
      </dsp:txBody>
      <dsp:txXfrm>
        <a:off x="2521755" y="630440"/>
        <a:ext cx="6336557" cy="630440"/>
      </dsp:txXfrm>
    </dsp:sp>
    <dsp:sp modelId="{FC6CFF81-E3C4-4B00-B909-54F13DEE316F}">
      <dsp:nvSpPr>
        <dsp:cNvPr id="0" name=""/>
        <dsp:cNvSpPr/>
      </dsp:nvSpPr>
      <dsp:spPr>
        <a:xfrm>
          <a:off x="882615" y="1260880"/>
          <a:ext cx="3278278" cy="3278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116B9-A416-4549-A9E1-82981F07B463}">
      <dsp:nvSpPr>
        <dsp:cNvPr id="0" name=""/>
        <dsp:cNvSpPr/>
      </dsp:nvSpPr>
      <dsp:spPr>
        <a:xfrm>
          <a:off x="2521755" y="1260880"/>
          <a:ext cx="6336557" cy="3278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формування вмінь самостійно приймати рішення в умовах невизначеності </a:t>
          </a:r>
          <a:endParaRPr lang="uk-UA" sz="1800" b="1" kern="1200" dirty="0"/>
        </a:p>
      </dsp:txBody>
      <dsp:txXfrm>
        <a:off x="2521755" y="1260880"/>
        <a:ext cx="6336557" cy="630435"/>
      </dsp:txXfrm>
    </dsp:sp>
    <dsp:sp modelId="{0671DC11-4BA4-40D2-966A-0284D2C39554}">
      <dsp:nvSpPr>
        <dsp:cNvPr id="0" name=""/>
        <dsp:cNvSpPr/>
      </dsp:nvSpPr>
      <dsp:spPr>
        <a:xfrm>
          <a:off x="1323921" y="1891316"/>
          <a:ext cx="2395667" cy="23956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D24B4-0E0E-4E95-A9CD-A2FDE49C17E6}">
      <dsp:nvSpPr>
        <dsp:cNvPr id="0" name=""/>
        <dsp:cNvSpPr/>
      </dsp:nvSpPr>
      <dsp:spPr>
        <a:xfrm>
          <a:off x="2521755" y="1891316"/>
          <a:ext cx="6336557" cy="2395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вироблення умінь розробляти багатоваріантні підходи до реалізації плану дії </a:t>
          </a:r>
          <a:endParaRPr lang="uk-UA" sz="1800" b="1" kern="1200" dirty="0"/>
        </a:p>
      </dsp:txBody>
      <dsp:txXfrm>
        <a:off x="2521755" y="1891316"/>
        <a:ext cx="6336557" cy="630440"/>
      </dsp:txXfrm>
    </dsp:sp>
    <dsp:sp modelId="{128A7B89-EDD4-4ED0-A339-B675C582918C}">
      <dsp:nvSpPr>
        <dsp:cNvPr id="0" name=""/>
        <dsp:cNvSpPr/>
      </dsp:nvSpPr>
      <dsp:spPr>
        <a:xfrm>
          <a:off x="1765229" y="2521756"/>
          <a:ext cx="1513051" cy="15130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7D88E-4A72-4F2B-B100-B912A8DDCE32}">
      <dsp:nvSpPr>
        <dsp:cNvPr id="0" name=""/>
        <dsp:cNvSpPr/>
      </dsp:nvSpPr>
      <dsp:spPr>
        <a:xfrm>
          <a:off x="2521755" y="2521756"/>
          <a:ext cx="6336557" cy="15130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формування навичок та прийомів всебічного аналізу ситуацій </a:t>
          </a:r>
          <a:endParaRPr lang="uk-UA" sz="1800" b="1" kern="1200" dirty="0"/>
        </a:p>
      </dsp:txBody>
      <dsp:txXfrm>
        <a:off x="2521755" y="2521756"/>
        <a:ext cx="6336557" cy="630440"/>
      </dsp:txXfrm>
    </dsp:sp>
    <dsp:sp modelId="{BD0A884B-76B9-49B8-A719-5447DEBED7F8}">
      <dsp:nvSpPr>
        <dsp:cNvPr id="0" name=""/>
        <dsp:cNvSpPr/>
      </dsp:nvSpPr>
      <dsp:spPr>
        <a:xfrm>
          <a:off x="2206537" y="3152197"/>
          <a:ext cx="630435" cy="6304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E49BD-DCAC-4B94-953A-07F9EA1EAA4C}">
      <dsp:nvSpPr>
        <dsp:cNvPr id="0" name=""/>
        <dsp:cNvSpPr/>
      </dsp:nvSpPr>
      <dsp:spPr>
        <a:xfrm>
          <a:off x="2521755" y="3152197"/>
          <a:ext cx="6336557" cy="6304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прогнозування способів розвитку ситуацій</a:t>
          </a:r>
          <a:endParaRPr lang="uk-UA" sz="1800" b="1" kern="1200" dirty="0"/>
        </a:p>
      </dsp:txBody>
      <dsp:txXfrm>
        <a:off x="2521755" y="3152197"/>
        <a:ext cx="6336557" cy="6304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C57C4-FC3D-4621-A25F-AB7FB8BDB969}">
      <dsp:nvSpPr>
        <dsp:cNvPr id="0" name=""/>
        <dsp:cNvSpPr/>
      </dsp:nvSpPr>
      <dsp:spPr>
        <a:xfrm>
          <a:off x="3709891" y="1345920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7FDA57E0-C2C1-45A7-86E5-8152AE5D1F6D}">
      <dsp:nvSpPr>
        <dsp:cNvPr id="0" name=""/>
        <dsp:cNvSpPr/>
      </dsp:nvSpPr>
      <dsp:spPr>
        <a:xfrm>
          <a:off x="3172113" y="0"/>
          <a:ext cx="2799773" cy="105728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Працьовитості</a:t>
          </a:r>
          <a:endParaRPr lang="uk-UA" sz="2400" b="1" kern="1200" dirty="0"/>
        </a:p>
      </dsp:txBody>
      <dsp:txXfrm>
        <a:off x="3172113" y="0"/>
        <a:ext cx="2799773" cy="1057282"/>
      </dsp:txXfrm>
    </dsp:sp>
    <dsp:sp modelId="{B01E24EE-4677-4125-9E7C-C29E16832C27}">
      <dsp:nvSpPr>
        <dsp:cNvPr id="0" name=""/>
        <dsp:cNvSpPr/>
      </dsp:nvSpPr>
      <dsp:spPr>
        <a:xfrm>
          <a:off x="4215661" y="1589095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3CC0426-7537-448F-B85A-2251B8CF386A}">
      <dsp:nvSpPr>
        <dsp:cNvPr id="0" name=""/>
        <dsp:cNvSpPr/>
      </dsp:nvSpPr>
      <dsp:spPr>
        <a:xfrm>
          <a:off x="5762952" y="1004418"/>
          <a:ext cx="2647058" cy="116301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Креативності</a:t>
          </a:r>
          <a:endParaRPr lang="uk-UA" sz="2400" b="1" kern="1200" dirty="0"/>
        </a:p>
      </dsp:txBody>
      <dsp:txXfrm>
        <a:off x="5762952" y="1004418"/>
        <a:ext cx="2647058" cy="1163010"/>
      </dsp:txXfrm>
    </dsp:sp>
    <dsp:sp modelId="{CB67033D-D5CE-45E0-B3B9-5E13F21422B8}">
      <dsp:nvSpPr>
        <dsp:cNvPr id="0" name=""/>
        <dsp:cNvSpPr/>
      </dsp:nvSpPr>
      <dsp:spPr>
        <a:xfrm>
          <a:off x="4339949" y="2136239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15E632DF-2FF4-4BC5-AFC9-0BB1656FE935}">
      <dsp:nvSpPr>
        <dsp:cNvPr id="0" name=""/>
        <dsp:cNvSpPr/>
      </dsp:nvSpPr>
      <dsp:spPr>
        <a:xfrm>
          <a:off x="5950050" y="2484613"/>
          <a:ext cx="2596153" cy="12423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Вольових якостей</a:t>
          </a:r>
          <a:endParaRPr lang="uk-UA" sz="2400" b="1" kern="1200" dirty="0"/>
        </a:p>
      </dsp:txBody>
      <dsp:txXfrm>
        <a:off x="5950050" y="2484613"/>
        <a:ext cx="2596153" cy="1242306"/>
      </dsp:txXfrm>
    </dsp:sp>
    <dsp:sp modelId="{E5E18DFA-4707-4275-9AC1-2557466D2D7B}">
      <dsp:nvSpPr>
        <dsp:cNvPr id="0" name=""/>
        <dsp:cNvSpPr/>
      </dsp:nvSpPr>
      <dsp:spPr>
        <a:xfrm>
          <a:off x="3990077" y="2575011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64CE1BA-9CBD-4205-AD3F-4EE42CC1F865}">
      <dsp:nvSpPr>
        <dsp:cNvPr id="0" name=""/>
        <dsp:cNvSpPr/>
      </dsp:nvSpPr>
      <dsp:spPr>
        <a:xfrm>
          <a:off x="5129817" y="4149833"/>
          <a:ext cx="2799773" cy="113657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Цілеспрямованості</a:t>
          </a:r>
          <a:endParaRPr lang="uk-UA" sz="2400" b="1" kern="1200" dirty="0"/>
        </a:p>
      </dsp:txBody>
      <dsp:txXfrm>
        <a:off x="5129817" y="4149833"/>
        <a:ext cx="2799773" cy="1136578"/>
      </dsp:txXfrm>
    </dsp:sp>
    <dsp:sp modelId="{DE620B43-5C52-4355-BA96-FF5DC7E3C435}">
      <dsp:nvSpPr>
        <dsp:cNvPr id="0" name=""/>
        <dsp:cNvSpPr/>
      </dsp:nvSpPr>
      <dsp:spPr>
        <a:xfrm>
          <a:off x="3429706" y="2575011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8984E51-1097-49F8-AAB3-B8BED92E91AD}">
      <dsp:nvSpPr>
        <dsp:cNvPr id="0" name=""/>
        <dsp:cNvSpPr/>
      </dsp:nvSpPr>
      <dsp:spPr>
        <a:xfrm>
          <a:off x="1214409" y="4149833"/>
          <a:ext cx="2799773" cy="113657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Впевненості в собі</a:t>
          </a:r>
          <a:endParaRPr lang="uk-UA" sz="2400" b="1" kern="1200" dirty="0"/>
        </a:p>
      </dsp:txBody>
      <dsp:txXfrm>
        <a:off x="1214409" y="4149833"/>
        <a:ext cx="2799773" cy="1136578"/>
      </dsp:txXfrm>
    </dsp:sp>
    <dsp:sp modelId="{C524D965-388E-439E-96AF-F0FA225B2BC6}">
      <dsp:nvSpPr>
        <dsp:cNvPr id="0" name=""/>
        <dsp:cNvSpPr/>
      </dsp:nvSpPr>
      <dsp:spPr>
        <a:xfrm>
          <a:off x="3079834" y="2136239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8EEF10D-19B5-42FF-8239-13C39A005EDE}">
      <dsp:nvSpPr>
        <dsp:cNvPr id="0" name=""/>
        <dsp:cNvSpPr/>
      </dsp:nvSpPr>
      <dsp:spPr>
        <a:xfrm>
          <a:off x="597796" y="2484613"/>
          <a:ext cx="2596153" cy="124230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Здатності до </a:t>
          </a:r>
          <a:r>
            <a:rPr lang="uk-UA" sz="2400" b="1" kern="1200" dirty="0" err="1" smtClean="0"/>
            <a:t>конкуренто-спроможності</a:t>
          </a:r>
          <a:endParaRPr lang="uk-UA" sz="2400" b="1" kern="1200" dirty="0"/>
        </a:p>
      </dsp:txBody>
      <dsp:txXfrm>
        <a:off x="597796" y="2484613"/>
        <a:ext cx="2596153" cy="1242306"/>
      </dsp:txXfrm>
    </dsp:sp>
    <dsp:sp modelId="{E710B095-492B-483C-B16C-6B144E80B566}">
      <dsp:nvSpPr>
        <dsp:cNvPr id="0" name=""/>
        <dsp:cNvSpPr/>
      </dsp:nvSpPr>
      <dsp:spPr>
        <a:xfrm>
          <a:off x="3204121" y="1589095"/>
          <a:ext cx="1724216" cy="172442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4992065-3509-4747-ACDD-E040DD56CEB3}">
      <dsp:nvSpPr>
        <dsp:cNvPr id="0" name=""/>
        <dsp:cNvSpPr/>
      </dsp:nvSpPr>
      <dsp:spPr>
        <a:xfrm>
          <a:off x="733988" y="1004418"/>
          <a:ext cx="2647058" cy="116301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Навичок комунікативної культури</a:t>
          </a:r>
          <a:endParaRPr lang="uk-UA" sz="2400" b="1" kern="1200" dirty="0"/>
        </a:p>
      </dsp:txBody>
      <dsp:txXfrm>
        <a:off x="733988" y="1004418"/>
        <a:ext cx="2647058" cy="11630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E01CA-E958-4177-A3CD-43287E691CB8}">
      <dsp:nvSpPr>
        <dsp:cNvPr id="0" name=""/>
        <dsp:cNvSpPr/>
      </dsp:nvSpPr>
      <dsp:spPr>
        <a:xfrm>
          <a:off x="1829259" y="261195"/>
          <a:ext cx="5183719" cy="180023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0A32A-C157-4DA3-B662-C8EA3A89B936}">
      <dsp:nvSpPr>
        <dsp:cNvPr id="0" name=""/>
        <dsp:cNvSpPr/>
      </dsp:nvSpPr>
      <dsp:spPr>
        <a:xfrm rot="10800000">
          <a:off x="3929087" y="4286282"/>
          <a:ext cx="1004596" cy="980486"/>
        </a:xfrm>
        <a:prstGeom prst="down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6DEE19AE-5504-440E-8113-2863B2E8B3C1}">
      <dsp:nvSpPr>
        <dsp:cNvPr id="0" name=""/>
        <dsp:cNvSpPr/>
      </dsp:nvSpPr>
      <dsp:spPr>
        <a:xfrm>
          <a:off x="2071696" y="5143540"/>
          <a:ext cx="4822065" cy="1205516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solidFill>
                <a:schemeClr val="tx1"/>
              </a:solidFill>
            </a:rPr>
            <a:t>Цінність кейс-технології полягає в тому, що вона одночасно  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2071696" y="5143540"/>
        <a:ext cx="4822065" cy="1205516"/>
      </dsp:txXfrm>
    </dsp:sp>
    <dsp:sp modelId="{AE1A57F5-0168-4943-9A20-72D0AE8F964C}">
      <dsp:nvSpPr>
        <dsp:cNvPr id="0" name=""/>
        <dsp:cNvSpPr/>
      </dsp:nvSpPr>
      <dsp:spPr>
        <a:xfrm>
          <a:off x="2357451" y="1714504"/>
          <a:ext cx="4092504" cy="1922900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вдало суміщає </a:t>
          </a:r>
          <a:r>
            <a:rPr lang="uk-UA" sz="1800" b="1" kern="1200" dirty="0" smtClean="0">
              <a:solidFill>
                <a:schemeClr val="tx1"/>
              </a:solidFill>
            </a:rPr>
            <a:t>навчальну, аналітичну і виховну діяльність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2357451" y="1714504"/>
        <a:ext cx="4092504" cy="1922900"/>
      </dsp:txXfrm>
    </dsp:sp>
    <dsp:sp modelId="{8D6E0C55-0000-4055-AB4C-E4A6CF7E6F4E}">
      <dsp:nvSpPr>
        <dsp:cNvPr id="0" name=""/>
        <dsp:cNvSpPr/>
      </dsp:nvSpPr>
      <dsp:spPr>
        <a:xfrm>
          <a:off x="1000132" y="428627"/>
          <a:ext cx="3487058" cy="1665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актуалізує </a:t>
          </a:r>
          <a:r>
            <a:rPr lang="uk-UA" sz="1900" b="1" kern="1200" dirty="0" smtClean="0">
              <a:solidFill>
                <a:schemeClr val="tx1"/>
              </a:solidFill>
            </a:rPr>
            <a:t>комплекс знань</a:t>
          </a:r>
          <a:endParaRPr lang="uk-UA" sz="1900" b="1" kern="1200" dirty="0">
            <a:solidFill>
              <a:schemeClr val="tx1"/>
            </a:solidFill>
          </a:endParaRPr>
        </a:p>
      </dsp:txBody>
      <dsp:txXfrm>
        <a:off x="1000132" y="428627"/>
        <a:ext cx="3487058" cy="1665420"/>
      </dsp:txXfrm>
    </dsp:sp>
    <dsp:sp modelId="{35F20D86-8DB1-4590-B13F-28E0DA7B7F7E}">
      <dsp:nvSpPr>
        <dsp:cNvPr id="0" name=""/>
        <dsp:cNvSpPr/>
      </dsp:nvSpPr>
      <dsp:spPr>
        <a:xfrm>
          <a:off x="4357713" y="285759"/>
          <a:ext cx="3656728" cy="18082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>
              <a:solidFill>
                <a:schemeClr val="tx1"/>
              </a:solidFill>
            </a:rPr>
            <a:t>відображає</a:t>
          </a:r>
          <a:r>
            <a:rPr lang="uk-UA" sz="2000" b="1" kern="1200" dirty="0" smtClean="0">
              <a:solidFill>
                <a:schemeClr val="tx1"/>
              </a:solidFill>
            </a:rPr>
            <a:t> практичну проблему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4357713" y="285759"/>
        <a:ext cx="3656728" cy="1808274"/>
      </dsp:txXfrm>
    </dsp:sp>
    <dsp:sp modelId="{3AADD1ED-5249-43D3-9CCA-D361FB9F09C1}">
      <dsp:nvSpPr>
        <dsp:cNvPr id="0" name=""/>
        <dsp:cNvSpPr/>
      </dsp:nvSpPr>
      <dsp:spPr>
        <a:xfrm>
          <a:off x="8" y="40183"/>
          <a:ext cx="8858294" cy="450059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9DED1-A6BD-426A-8EAC-2D2851AEECC2}">
      <dsp:nvSpPr>
        <dsp:cNvPr id="0" name=""/>
        <dsp:cNvSpPr/>
      </dsp:nvSpPr>
      <dsp:spPr>
        <a:xfrm>
          <a:off x="2878" y="371140"/>
          <a:ext cx="4173269" cy="105306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Структурований кейс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8" y="371140"/>
        <a:ext cx="4173269" cy="1053064"/>
      </dsp:txXfrm>
    </dsp:sp>
    <dsp:sp modelId="{6AE1E123-8875-48C9-A99F-10DF6E0A8611}">
      <dsp:nvSpPr>
        <dsp:cNvPr id="0" name=""/>
        <dsp:cNvSpPr/>
      </dsp:nvSpPr>
      <dsp:spPr>
        <a:xfrm>
          <a:off x="3833902" y="460650"/>
          <a:ext cx="5164375" cy="87404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Містить мінімум інформації. Завжди має оптимальне рішення, для якого необхідно знати визначену формулу.</a:t>
          </a:r>
          <a:endParaRPr lang="uk-U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3902" y="460650"/>
        <a:ext cx="5164375" cy="874043"/>
      </dsp:txXfrm>
    </dsp:sp>
    <dsp:sp modelId="{AB6DC42C-1D1D-4A66-BA56-62862D37703F}">
      <dsp:nvSpPr>
        <dsp:cNvPr id="0" name=""/>
        <dsp:cNvSpPr/>
      </dsp:nvSpPr>
      <dsp:spPr>
        <a:xfrm>
          <a:off x="2878" y="1571634"/>
          <a:ext cx="4173269" cy="105306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“Начерки”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8" y="1571634"/>
        <a:ext cx="4173269" cy="1053064"/>
      </dsp:txXfrm>
    </dsp:sp>
    <dsp:sp modelId="{644C447D-DB93-49B7-935E-8F5EA2662DAC}">
      <dsp:nvSpPr>
        <dsp:cNvPr id="0" name=""/>
        <dsp:cNvSpPr/>
      </dsp:nvSpPr>
      <dsp:spPr>
        <a:xfrm>
          <a:off x="3833902" y="1661144"/>
          <a:ext cx="5164375" cy="87404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Містить кілька сторінок тексту і додаток. Містить у собі ключові поняття, при рішенні його необхідно спиратися на свої знання.</a:t>
          </a:r>
          <a:endParaRPr lang="uk-U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3902" y="1661144"/>
        <a:ext cx="5164375" cy="874043"/>
      </dsp:txXfrm>
    </dsp:sp>
    <dsp:sp modelId="{6A6E9DF0-B796-40FB-9EF1-1C8F8AA289A8}">
      <dsp:nvSpPr>
        <dsp:cNvPr id="0" name=""/>
        <dsp:cNvSpPr/>
      </dsp:nvSpPr>
      <dsp:spPr>
        <a:xfrm>
          <a:off x="2878" y="2824077"/>
          <a:ext cx="4173269" cy="105306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Великі неструктуровані кейси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8" y="2824077"/>
        <a:ext cx="4173269" cy="1053064"/>
      </dsp:txXfrm>
    </dsp:sp>
    <dsp:sp modelId="{92574415-AA4E-41A3-A92C-82C84C1CD7BF}">
      <dsp:nvSpPr>
        <dsp:cNvPr id="0" name=""/>
        <dsp:cNvSpPr/>
      </dsp:nvSpPr>
      <dsp:spPr>
        <a:xfrm>
          <a:off x="3833902" y="2772128"/>
          <a:ext cx="5164375" cy="115696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Звичайно досить великі (40-50 сторінок тексту). Містить багато докладної інформації, причому іноді зайвої. При рішенні необхідно досить чітко розібратися з умовами – потрібними й непотрібними.</a:t>
          </a:r>
          <a:endParaRPr lang="uk-U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3902" y="2772128"/>
        <a:ext cx="5164375" cy="1156963"/>
      </dsp:txXfrm>
    </dsp:sp>
    <dsp:sp modelId="{F76F609B-5F98-48EC-9CFD-20E43E01D87A}">
      <dsp:nvSpPr>
        <dsp:cNvPr id="0" name=""/>
        <dsp:cNvSpPr/>
      </dsp:nvSpPr>
      <dsp:spPr>
        <a:xfrm>
          <a:off x="2878" y="4076520"/>
          <a:ext cx="4173269" cy="1053064"/>
        </a:xfrm>
        <a:prstGeom prst="chevr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Кейси – </a:t>
          </a:r>
          <a:r>
            <a:rPr lang="uk-UA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“першовідкривачі”</a:t>
          </a:r>
          <a:endParaRPr lang="uk-UA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8" y="4076520"/>
        <a:ext cx="4173269" cy="1053064"/>
      </dsp:txXfrm>
    </dsp:sp>
    <dsp:sp modelId="{484ED33D-6E78-4331-8966-A1DC651CBAC0}">
      <dsp:nvSpPr>
        <dsp:cNvPr id="0" name=""/>
        <dsp:cNvSpPr/>
      </dsp:nvSpPr>
      <dsp:spPr>
        <a:xfrm>
          <a:off x="3833902" y="4166031"/>
          <a:ext cx="5164375" cy="874043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роботі з ними учитель повинен запропонувати будь-яке нове рішення. Саме творче завдання.</a:t>
          </a:r>
          <a:endParaRPr lang="uk-UA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3902" y="4166031"/>
        <a:ext cx="5164375" cy="87404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2C22D-1B62-4090-8990-1FBF1F38FCD5}">
      <dsp:nvSpPr>
        <dsp:cNvPr id="0" name=""/>
        <dsp:cNvSpPr/>
      </dsp:nvSpPr>
      <dsp:spPr>
        <a:xfrm>
          <a:off x="8413" y="784930"/>
          <a:ext cx="2576365" cy="5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Повні кейси</a:t>
          </a:r>
        </a:p>
      </dsp:txBody>
      <dsp:txXfrm>
        <a:off x="8413" y="784930"/>
        <a:ext cx="2576365" cy="532304"/>
      </dsp:txXfrm>
    </dsp:sp>
    <dsp:sp modelId="{B08FA53C-DDF0-498E-9404-BC6983BE1665}">
      <dsp:nvSpPr>
        <dsp:cNvPr id="0" name=""/>
        <dsp:cNvSpPr/>
      </dsp:nvSpPr>
      <dsp:spPr>
        <a:xfrm>
          <a:off x="8413" y="1317235"/>
          <a:ext cx="2576365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smtClean="0">
              <a:solidFill>
                <a:schemeClr val="tx1"/>
              </a:solidFill>
            </a:rPr>
            <a:t>(</a:t>
          </a:r>
          <a:r>
            <a:rPr lang="uk-UA" sz="2400" b="1" kern="1200" dirty="0" smtClean="0">
              <a:solidFill>
                <a:schemeClr val="tx1"/>
              </a:solidFill>
            </a:rPr>
            <a:t>в середньому 20-25 сторінок)</a:t>
          </a:r>
          <a:endParaRPr lang="uk-UA" sz="24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1"/>
              </a:solidFill>
            </a:rPr>
            <a:t>робота в групі протягом декількох днів 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8413" y="1317235"/>
        <a:ext cx="2576365" cy="2738137"/>
      </dsp:txXfrm>
    </dsp:sp>
    <dsp:sp modelId="{939BB0B5-12AB-400D-B5F6-179500AC6E49}">
      <dsp:nvSpPr>
        <dsp:cNvPr id="0" name=""/>
        <dsp:cNvSpPr/>
      </dsp:nvSpPr>
      <dsp:spPr>
        <a:xfrm>
          <a:off x="2945470" y="784930"/>
          <a:ext cx="2576365" cy="5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Стислі кейси </a:t>
          </a:r>
        </a:p>
      </dsp:txBody>
      <dsp:txXfrm>
        <a:off x="2945470" y="784930"/>
        <a:ext cx="2576365" cy="532304"/>
      </dsp:txXfrm>
    </dsp:sp>
    <dsp:sp modelId="{3CB99E7C-93C4-46F4-B026-C61520A51CC0}">
      <dsp:nvSpPr>
        <dsp:cNvPr id="0" name=""/>
        <dsp:cNvSpPr/>
      </dsp:nvSpPr>
      <dsp:spPr>
        <a:xfrm>
          <a:off x="2945470" y="1317235"/>
          <a:ext cx="2576365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smtClean="0">
              <a:solidFill>
                <a:schemeClr val="tx1"/>
              </a:solidFill>
            </a:rPr>
            <a:t>(</a:t>
          </a:r>
          <a:r>
            <a:rPr lang="uk-UA" sz="2400" b="1" kern="1200" dirty="0" smtClean="0">
              <a:solidFill>
                <a:schemeClr val="tx1"/>
              </a:solidFill>
            </a:rPr>
            <a:t>3-5 сторінок)</a:t>
          </a:r>
          <a:endParaRPr lang="uk-UA" sz="24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1"/>
              </a:solidFill>
            </a:rPr>
            <a:t>робота на уроці (загальна дискусія) 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2945470" y="1317235"/>
        <a:ext cx="2576365" cy="2738137"/>
      </dsp:txXfrm>
    </dsp:sp>
    <dsp:sp modelId="{E37E1217-66AA-4012-A5BD-BEBF16D037B9}">
      <dsp:nvSpPr>
        <dsp:cNvPr id="0" name=""/>
        <dsp:cNvSpPr/>
      </dsp:nvSpPr>
      <dsp:spPr>
        <a:xfrm>
          <a:off x="6006591" y="784930"/>
          <a:ext cx="2576365" cy="5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Міні-кейси </a:t>
          </a:r>
        </a:p>
      </dsp:txBody>
      <dsp:txXfrm>
        <a:off x="6006591" y="784930"/>
        <a:ext cx="2576365" cy="532304"/>
      </dsp:txXfrm>
    </dsp:sp>
    <dsp:sp modelId="{DD203A4F-4A0D-4467-AB3E-7E62B0D2D230}">
      <dsp:nvSpPr>
        <dsp:cNvPr id="0" name=""/>
        <dsp:cNvSpPr/>
      </dsp:nvSpPr>
      <dsp:spPr>
        <a:xfrm>
          <a:off x="5882527" y="1317235"/>
          <a:ext cx="2824495" cy="2738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smtClean="0">
              <a:solidFill>
                <a:schemeClr val="tx1"/>
              </a:solidFill>
            </a:rPr>
            <a:t>(</a:t>
          </a:r>
          <a:r>
            <a:rPr lang="uk-UA" sz="2400" b="1" kern="1200" dirty="0" smtClean="0">
              <a:solidFill>
                <a:schemeClr val="tx1"/>
              </a:solidFill>
            </a:rPr>
            <a:t>1-2 сторінки) </a:t>
          </a:r>
          <a:endParaRPr lang="uk-UA" sz="24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tx1"/>
              </a:solidFill>
            </a:rPr>
            <a:t>робота на уроці з  використанням ілюстрацій до того, про що говориться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5882527" y="1317235"/>
        <a:ext cx="2824495" cy="273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78C73-80AF-43A6-946C-5848155F9A3E}" type="datetimeFigureOut">
              <a:rPr lang="uk-UA" smtClean="0"/>
              <a:pPr/>
              <a:t>26.08.2014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C498-1893-4C41-85E2-8396BC1A1B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C498-1893-4C41-85E2-8396BC1A1BAB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8426-0BD8-4F3B-811E-48F3A5B74582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2011-F7FA-4972-ADFA-EEF2BB318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14646" y="1285860"/>
            <a:ext cx="5929354" cy="314327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Формування </a:t>
            </a:r>
            <a:br>
              <a:rPr lang="uk-UA" sz="3200" dirty="0" smtClean="0"/>
            </a:br>
            <a:r>
              <a:rPr lang="uk-UA" sz="3200" dirty="0" smtClean="0"/>
              <a:t>особистісних  якостей учнів шляхом впровадження</a:t>
            </a:r>
            <a:br>
              <a:rPr lang="uk-UA" sz="3200" dirty="0" smtClean="0"/>
            </a:br>
            <a:r>
              <a:rPr lang="uk-UA" sz="3200" dirty="0" smtClean="0"/>
              <a:t> кейс-технології </a:t>
            </a:r>
            <a:br>
              <a:rPr lang="uk-UA" sz="3200" dirty="0" smtClean="0"/>
            </a:br>
            <a:r>
              <a:rPr lang="uk-UA" sz="3200" dirty="0" smtClean="0"/>
              <a:t>на уроках інформатики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00562" y="4286256"/>
            <a:ext cx="4357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 досвіду роботи </a:t>
            </a:r>
          </a:p>
          <a:p>
            <a:r>
              <a:rPr lang="uk-UA" sz="2000" b="1" dirty="0" smtClean="0"/>
              <a:t>учителя інформатики</a:t>
            </a:r>
          </a:p>
          <a:p>
            <a:r>
              <a:rPr lang="uk-UA" sz="2000" b="1" dirty="0" err="1" smtClean="0"/>
              <a:t>Монастириської</a:t>
            </a:r>
            <a:r>
              <a:rPr lang="uk-UA" sz="2000" b="1" dirty="0" smtClean="0"/>
              <a:t> загальноосвітньої  </a:t>
            </a:r>
          </a:p>
          <a:p>
            <a:r>
              <a:rPr lang="uk-UA" sz="2000" b="1" dirty="0" smtClean="0"/>
              <a:t>школи І-ІІІ ступенів</a:t>
            </a:r>
          </a:p>
          <a:p>
            <a:r>
              <a:rPr lang="uk-UA" sz="2000" b="1" dirty="0" smtClean="0"/>
              <a:t>Гульки Оксани Павлівни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Кейси </a:t>
            </a:r>
            <a:br>
              <a:rPr lang="uk-UA" dirty="0" smtClean="0"/>
            </a:br>
            <a:r>
              <a:rPr lang="uk-UA" dirty="0" smtClean="0"/>
              <a:t>(за об'ємом)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715436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0_60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0865" y="4286256"/>
            <a:ext cx="2893687" cy="217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928670"/>
          </a:xfrm>
        </p:spPr>
        <p:txBody>
          <a:bodyPr>
            <a:noAutofit/>
          </a:bodyPr>
          <a:lstStyle/>
          <a:p>
            <a:r>
              <a:rPr lang="uk-UA" sz="3600" dirty="0" smtClean="0"/>
              <a:t>Кейси </a:t>
            </a:r>
            <a:br>
              <a:rPr lang="uk-UA" sz="3600" dirty="0" smtClean="0"/>
            </a:br>
            <a:r>
              <a:rPr lang="uk-UA" sz="2800" dirty="0" smtClean="0"/>
              <a:t>(За типом і спрямованістю)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Діяльність учителя при використанні  технології "кейс" включає два етапи: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uk-UA" b="1" u="sng" dirty="0" smtClean="0"/>
              <a:t>І етап </a:t>
            </a:r>
            <a:r>
              <a:rPr lang="uk-UA" b="1" dirty="0" smtClean="0"/>
              <a:t>являє собою складну творчу роботу зі створення кейса й питань для його аналізу. Такий вид роботи здійснюється за межами класу. Це науково-дослідна, методична, важка робота. Адже добре підготовленого кейса не завжди вистачає для ефективного проведення заняття. Для цього необхідно ретельно підготувати методичне забезпечення, як для самостійної роботи учнів, так і для проведення уроку</a:t>
            </a:r>
          </a:p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етап </a:t>
            </a:r>
            <a:r>
              <a:rPr lang="uk-UA" b="1" dirty="0" smtClean="0"/>
              <a:t>містить у собі діяльність учителя в класі, де він виступає із вступним і заключним словом, організовує дискусію, підтримує діловий настрій у класі, оцінює роботу учнів і аналіз ситуації.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Вимоги до створення кейсів (проблемних ситуацій):</a:t>
            </a: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Представлення кейсів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247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0_61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786190"/>
            <a:ext cx="3798568" cy="284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0_61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857628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250030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метод ситуаційного аналізу </a:t>
            </a:r>
            <a:br>
              <a:rPr lang="uk-UA" sz="3200" dirty="0" smtClean="0"/>
            </a:br>
            <a:r>
              <a:rPr lang="uk-UA" sz="2000" cap="none" dirty="0" smtClean="0"/>
              <a:t>(ситуаційні завдання й вправи, </a:t>
            </a:r>
            <a:br>
              <a:rPr lang="uk-UA" sz="2000" cap="none" dirty="0" smtClean="0"/>
            </a:br>
            <a:r>
              <a:rPr lang="uk-UA" sz="2000" cap="none" dirty="0" smtClean="0"/>
              <a:t>аналіз конкретних ситуацій (кейс-стаді)) –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cap="none" dirty="0" smtClean="0">
                <a:solidFill>
                  <a:schemeClr val="tx1"/>
                </a:solidFill>
              </a:rPr>
              <a:t>дозволяє глибоко і детально досліджувати проблему, тобто аналіз конкретних ситуацій — глибоке дослідження реальної або імітованої ситуації. </a:t>
            </a:r>
            <a:endParaRPr lang="uk-UA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34" y="235743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Метод  інциденту </a:t>
            </a:r>
            <a:br>
              <a:rPr lang="uk-UA" sz="3200" dirty="0" smtClean="0"/>
            </a:br>
            <a:r>
              <a:rPr lang="uk-UA" sz="3200" cap="none" dirty="0" smtClean="0"/>
              <a:t>(випадок, зіткнення)</a:t>
            </a: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40108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429684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uk-UA" b="1" dirty="0" smtClean="0"/>
              <a:t>Наприклад</a:t>
            </a:r>
          </a:p>
          <a:p>
            <a:pPr lvl="0"/>
            <a:r>
              <a:rPr lang="uk-UA" b="1" dirty="0" smtClean="0"/>
              <a:t>Кейс "Використання Інтернету — плюси та </a:t>
            </a:r>
            <a:r>
              <a:rPr lang="uk-UA" b="1" dirty="0" err="1" smtClean="0"/>
              <a:t>мінуси“</a:t>
            </a:r>
            <a:endParaRPr lang="uk-UA" b="1" dirty="0" smtClean="0"/>
          </a:p>
          <a:p>
            <a:pPr lvl="0"/>
            <a:r>
              <a:rPr lang="uk-UA" b="1" dirty="0" smtClean="0"/>
              <a:t>Кейс "Соціальні мережі — плюси та мінуси".</a:t>
            </a:r>
          </a:p>
          <a:p>
            <a:endParaRPr lang="uk-UA" b="1" dirty="0"/>
          </a:p>
        </p:txBody>
      </p:sp>
      <p:pic>
        <p:nvPicPr>
          <p:cNvPr id="5" name="Содержимое 4" descr="100_61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0769" b="1538"/>
          <a:stretch>
            <a:fillRect/>
          </a:stretch>
        </p:blipFill>
        <p:spPr>
          <a:xfrm>
            <a:off x="4214810" y="2714620"/>
            <a:ext cx="4643470" cy="384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00_6170.JPG"/>
          <p:cNvPicPr>
            <a:picLocks noChangeAspect="1"/>
          </p:cNvPicPr>
          <p:nvPr/>
        </p:nvPicPr>
        <p:blipFill>
          <a:blip r:embed="rId3" cstate="print"/>
          <a:srcRect r="23573" b="8492"/>
          <a:stretch>
            <a:fillRect/>
          </a:stretch>
        </p:blipFill>
        <p:spPr>
          <a:xfrm>
            <a:off x="428596" y="2071678"/>
            <a:ext cx="3571900" cy="3207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 розбору ділової кореспонденції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Гулька Оксана Павлівна</a:t>
            </a:r>
            <a:endParaRPr lang="uk-UA" dirty="0"/>
          </a:p>
        </p:txBody>
      </p:sp>
      <p:pic>
        <p:nvPicPr>
          <p:cNvPr id="7" name="Содержимое 6" descr="100_4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989" t="20467" r="41021" b="50666"/>
          <a:stretch>
            <a:fillRect/>
          </a:stretch>
        </p:blipFill>
        <p:spPr>
          <a:xfrm>
            <a:off x="5072066" y="1500174"/>
            <a:ext cx="3532708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3500438"/>
            <a:ext cx="4429156" cy="17145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«Людина, яка відчула вітер змін, має будувати не щит від вітру, а вітряк»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4286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Вчитель інформатики </a:t>
            </a:r>
            <a:r>
              <a:rPr lang="uk-UA" sz="2400" b="1" dirty="0" err="1" smtClean="0"/>
              <a:t>Монастириської</a:t>
            </a:r>
            <a:r>
              <a:rPr lang="uk-UA" sz="2400" b="1" dirty="0" smtClean="0"/>
              <a:t> ЗОШ І-ІІІ ст. та </a:t>
            </a:r>
            <a:r>
              <a:rPr lang="uk-UA" sz="2400" b="1" dirty="0" err="1" smtClean="0"/>
              <a:t>Олешівської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ЗОШ-сад</a:t>
            </a:r>
            <a:r>
              <a:rPr lang="uk-UA" sz="2400" b="1" dirty="0" smtClean="0"/>
              <a:t> І-ІІ ст.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Ігрове проектування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200" u="sng" dirty="0" smtClean="0"/>
              <a:t>Метод ситуаційно-рольових ігор</a:t>
            </a:r>
            <a:endParaRPr lang="uk-UA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 дискусії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5820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00_5953.JPG"/>
          <p:cNvPicPr>
            <a:picLocks noChangeAspect="1"/>
          </p:cNvPicPr>
          <p:nvPr/>
        </p:nvPicPr>
        <p:blipFill>
          <a:blip r:embed="rId7" cstate="print"/>
          <a:srcRect t="19617"/>
          <a:stretch>
            <a:fillRect/>
          </a:stretch>
        </p:blipFill>
        <p:spPr>
          <a:xfrm>
            <a:off x="1857355" y="3500438"/>
            <a:ext cx="509529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Навички, які розвиває технологія "кейс"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78687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3000372"/>
            <a:ext cx="28575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 кейс методу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3857652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Дякую </a:t>
            </a:r>
            <a:br>
              <a:rPr lang="uk-UA" sz="8800" dirty="0" smtClean="0"/>
            </a:br>
            <a:r>
              <a:rPr lang="uk-UA" sz="8800" dirty="0" smtClean="0"/>
              <a:t>за увагу!!!</a:t>
            </a:r>
            <a:endParaRPr lang="uk-UA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Актуальність проблеми</a:t>
            </a:r>
            <a:endParaRPr lang="uk-UA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785794"/>
          <a:ext cx="8572560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71472" y="3357562"/>
          <a:ext cx="814393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Кейс-технологія – </a:t>
            </a:r>
            <a:br>
              <a:rPr lang="uk-UA" sz="4000" dirty="0" smtClean="0"/>
            </a:br>
            <a:r>
              <a:rPr lang="uk-UA" sz="3100" dirty="0" smtClean="0"/>
              <a:t> </a:t>
            </a:r>
            <a:r>
              <a:rPr lang="uk-UA" sz="3100" cap="none" dirty="0" smtClean="0"/>
              <a:t>це загальна назва технологій навчання, </a:t>
            </a:r>
            <a:br>
              <a:rPr lang="uk-UA" sz="3100" cap="none" dirty="0" smtClean="0"/>
            </a:br>
            <a:r>
              <a:rPr lang="uk-UA" sz="3100" cap="none" dirty="0" smtClean="0"/>
              <a:t>що представляють собою методи аналізу</a:t>
            </a:r>
            <a:endParaRPr lang="uk-UA" sz="31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Кейс-технологія створює середовище, в якому стає можливим:</a:t>
            </a:r>
            <a:endParaRPr lang="uk-UA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858312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Формування особистісних якостей учня</a:t>
            </a:r>
            <a:endParaRPr lang="uk-UA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290"/>
          <a:ext cx="885831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кейси </a:t>
            </a:r>
            <a:br>
              <a:rPr lang="uk-UA" dirty="0" smtClean="0"/>
            </a:br>
            <a:r>
              <a:rPr lang="uk-UA" sz="3100" dirty="0" smtClean="0"/>
              <a:t>(за структурою)</a:t>
            </a:r>
            <a:endParaRPr lang="uk-UA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900115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lenii65902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zelenii65902</Template>
  <TotalTime>3104</TotalTime>
  <Words>1393</Words>
  <Application>Microsoft Office PowerPoint</Application>
  <PresentationFormat>Экран (4:3)</PresentationFormat>
  <Paragraphs>160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zelenii65902</vt:lpstr>
      <vt:lpstr>Формування  особистісних  якостей учнів шляхом впровадження  кейс-технології  на уроках інформатики</vt:lpstr>
      <vt:lpstr>Гулька Оксана Павлівна</vt:lpstr>
      <vt:lpstr>Актуальність проблеми</vt:lpstr>
      <vt:lpstr>Кейс-технологія –   це загальна назва технологій навчання,  що представляють собою методи аналізу</vt:lpstr>
      <vt:lpstr>Слайд 5</vt:lpstr>
      <vt:lpstr>Кейс-технологія створює середовище, в якому стає можливим:</vt:lpstr>
      <vt:lpstr>Формування особистісних якостей учня</vt:lpstr>
      <vt:lpstr>Слайд 8</vt:lpstr>
      <vt:lpstr>кейси  (за структурою)</vt:lpstr>
      <vt:lpstr>Кейси  (за об'ємом)</vt:lpstr>
      <vt:lpstr>Кейси  (За типом і спрямованістю) </vt:lpstr>
      <vt:lpstr>Діяльність учителя при використанні  технології "кейс" включає два етапи:</vt:lpstr>
      <vt:lpstr>Вимоги до створення кейсів (проблемних ситуацій):</vt:lpstr>
      <vt:lpstr>Представлення кейсів</vt:lpstr>
      <vt:lpstr>Слайд 15</vt:lpstr>
      <vt:lpstr>метод ситуаційного аналізу  (ситуаційні завдання й вправи,  аналіз конкретних ситуацій (кейс-стаді)) – дозволяє глибоко і детально досліджувати проблему, тобто аналіз конкретних ситуацій — глибоке дослідження реальної або імітованої ситуації. </vt:lpstr>
      <vt:lpstr>Метод  інциденту  (випадок, зіткнення)</vt:lpstr>
      <vt:lpstr>Слайд 18</vt:lpstr>
      <vt:lpstr>Метод розбору ділової кореспонденції</vt:lpstr>
      <vt:lpstr>Ігрове проектування</vt:lpstr>
      <vt:lpstr>Метод ситуаційно-рольових ігор</vt:lpstr>
      <vt:lpstr>Метод дискусії</vt:lpstr>
      <vt:lpstr>Навички, які розвиває технологія "кейс"</vt:lpstr>
      <vt:lpstr>Висновок</vt:lpstr>
      <vt:lpstr>Дякую 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інтересу та позитивної мотивації до навчання шляхом впровадження кейс-технології</dc:title>
  <dc:creator>Админ</dc:creator>
  <cp:lastModifiedBy>Админ</cp:lastModifiedBy>
  <cp:revision>206</cp:revision>
  <dcterms:created xsi:type="dcterms:W3CDTF">2014-03-26T17:06:23Z</dcterms:created>
  <dcterms:modified xsi:type="dcterms:W3CDTF">2014-08-26T14:16:45Z</dcterms:modified>
</cp:coreProperties>
</file>