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0" r:id="rId2"/>
    <p:sldId id="259" r:id="rId3"/>
    <p:sldId id="256" r:id="rId4"/>
    <p:sldId id="266" r:id="rId5"/>
    <p:sldId id="272" r:id="rId6"/>
    <p:sldId id="261" r:id="rId7"/>
    <p:sldId id="265" r:id="rId8"/>
    <p:sldId id="267" r:id="rId9"/>
    <p:sldId id="274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0"/>
    <p:penClr>
      <a:srgbClr val="FF0000"/>
    </p:penClr>
  </p:showPr>
  <p:clrMru>
    <a:srgbClr val="1132D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64" autoAdjust="0"/>
    <p:restoredTop sz="86474" autoAdjust="0"/>
  </p:normalViewPr>
  <p:slideViewPr>
    <p:cSldViewPr>
      <p:cViewPr varScale="1">
        <p:scale>
          <a:sx n="60" d="100"/>
          <a:sy n="60" d="100"/>
        </p:scale>
        <p:origin x="-14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55FD87-6D09-4467-8AA8-B9A4EAC1725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4267CE-090D-45AE-8658-F50A13B94071}">
      <dgm:prSet phldrT="[Текст]" custT="1"/>
      <dgm:spPr/>
      <dgm:t>
        <a:bodyPr/>
        <a:lstStyle/>
        <a:p>
          <a:r>
            <a:rPr lang="uk-UA" sz="2400" dirty="0"/>
            <a:t>інтегрований урок</a:t>
          </a:r>
          <a:endParaRPr lang="ru-RU" sz="2400" dirty="0"/>
        </a:p>
      </dgm:t>
    </dgm:pt>
    <dgm:pt modelId="{550A9DE6-9B24-4614-B646-6303EC81EEDE}" type="parTrans" cxnId="{CFAA52BF-40A1-4266-9038-67890401461B}">
      <dgm:prSet/>
      <dgm:spPr/>
      <dgm:t>
        <a:bodyPr/>
        <a:lstStyle/>
        <a:p>
          <a:endParaRPr lang="ru-RU"/>
        </a:p>
      </dgm:t>
    </dgm:pt>
    <dgm:pt modelId="{9F2AD666-5724-4B1F-A65E-C52786B1024D}" type="sibTrans" cxnId="{CFAA52BF-40A1-4266-9038-67890401461B}">
      <dgm:prSet/>
      <dgm:spPr/>
      <dgm:t>
        <a:bodyPr/>
        <a:lstStyle/>
        <a:p>
          <a:endParaRPr lang="ru-RU"/>
        </a:p>
      </dgm:t>
    </dgm:pt>
    <dgm:pt modelId="{57445F35-35A2-48C6-8189-CA06C013C77D}" type="asst">
      <dgm:prSet phldrT="[Текст]"/>
      <dgm:spPr/>
      <dgm:t>
        <a:bodyPr/>
        <a:lstStyle/>
        <a:p>
          <a:r>
            <a:rPr lang="uk-UA" dirty="0"/>
            <a:t>геометрія</a:t>
          </a:r>
          <a:endParaRPr lang="ru-RU" dirty="0"/>
        </a:p>
      </dgm:t>
    </dgm:pt>
    <dgm:pt modelId="{8F501DDF-900E-4419-A804-DD9DB461247E}" type="parTrans" cxnId="{97338410-16B8-4725-8284-1FF367025F85}">
      <dgm:prSet/>
      <dgm:spPr/>
      <dgm:t>
        <a:bodyPr/>
        <a:lstStyle/>
        <a:p>
          <a:endParaRPr lang="ru-RU"/>
        </a:p>
      </dgm:t>
    </dgm:pt>
    <dgm:pt modelId="{97B97AB5-09F9-4E4D-8CDD-94C17FA60CFA}" type="sibTrans" cxnId="{97338410-16B8-4725-8284-1FF367025F85}">
      <dgm:prSet/>
      <dgm:spPr/>
      <dgm:t>
        <a:bodyPr/>
        <a:lstStyle/>
        <a:p>
          <a:endParaRPr lang="ru-RU"/>
        </a:p>
      </dgm:t>
    </dgm:pt>
    <dgm:pt modelId="{2B805E64-32ED-4ED3-9AA1-4C8E2E716FAD}">
      <dgm:prSet phldrT="[Текст]"/>
      <dgm:spPr/>
      <dgm:t>
        <a:bodyPr/>
        <a:lstStyle/>
        <a:p>
          <a:r>
            <a:rPr lang="uk-UA"/>
            <a:t>активізація практичної діяльності</a:t>
          </a:r>
          <a:endParaRPr lang="ru-RU"/>
        </a:p>
      </dgm:t>
    </dgm:pt>
    <dgm:pt modelId="{ECFB76EB-0C14-4FA0-8F66-AEC3F2798CB4}" type="parTrans" cxnId="{65F3F60B-FC65-4781-B9F4-4F7DF6AB9C26}">
      <dgm:prSet/>
      <dgm:spPr/>
      <dgm:t>
        <a:bodyPr/>
        <a:lstStyle/>
        <a:p>
          <a:endParaRPr lang="ru-RU"/>
        </a:p>
      </dgm:t>
    </dgm:pt>
    <dgm:pt modelId="{8D7C058F-4468-461C-87B8-7545CA464125}" type="sibTrans" cxnId="{65F3F60B-FC65-4781-B9F4-4F7DF6AB9C26}">
      <dgm:prSet/>
      <dgm:spPr/>
      <dgm:t>
        <a:bodyPr/>
        <a:lstStyle/>
        <a:p>
          <a:endParaRPr lang="ru-RU"/>
        </a:p>
      </dgm:t>
    </dgm:pt>
    <dgm:pt modelId="{FB4008D1-3B9E-4E29-87FA-1DC78262AAAA}">
      <dgm:prSet phldrT="[Текст]"/>
      <dgm:spPr/>
      <dgm:t>
        <a:bodyPr>
          <a:scene3d>
            <a:camera prst="orthographicFront"/>
            <a:lightRig rig="morning" dir="t"/>
          </a:scene3d>
        </a:bodyPr>
        <a:lstStyle/>
        <a:p>
          <a:r>
            <a:rPr lang="uk-UA" dirty="0"/>
            <a:t>тестові завдання</a:t>
          </a:r>
          <a:endParaRPr lang="ru-RU" dirty="0"/>
        </a:p>
      </dgm:t>
    </dgm:pt>
    <dgm:pt modelId="{A2497EF7-6D47-4307-AB48-E25517B9FE23}" type="parTrans" cxnId="{89F42B5E-B893-4956-A73C-CAAC1E275B35}">
      <dgm:prSet/>
      <dgm:spPr/>
      <dgm:t>
        <a:bodyPr/>
        <a:lstStyle/>
        <a:p>
          <a:endParaRPr lang="ru-RU"/>
        </a:p>
      </dgm:t>
    </dgm:pt>
    <dgm:pt modelId="{B61B3C93-A1D6-427B-BA88-A768993C1C2A}" type="sibTrans" cxnId="{89F42B5E-B893-4956-A73C-CAAC1E275B35}">
      <dgm:prSet/>
      <dgm:spPr/>
      <dgm:t>
        <a:bodyPr/>
        <a:lstStyle/>
        <a:p>
          <a:endParaRPr lang="ru-RU"/>
        </a:p>
      </dgm:t>
    </dgm:pt>
    <dgm:pt modelId="{EBF78BFA-BF8C-4D56-823F-A2415B971A52}">
      <dgm:prSet phldrT="[Текст]"/>
      <dgm:spPr/>
      <dgm:t>
        <a:bodyPr/>
        <a:lstStyle/>
        <a:p>
          <a:r>
            <a:rPr lang="uk-UA"/>
            <a:t>програмування</a:t>
          </a:r>
          <a:endParaRPr lang="ru-RU"/>
        </a:p>
      </dgm:t>
    </dgm:pt>
    <dgm:pt modelId="{796B4DE7-F072-45DA-833B-C58484A004B4}" type="parTrans" cxnId="{4D558E80-3DEF-45DE-B4E6-4C952FD5E2EB}">
      <dgm:prSet/>
      <dgm:spPr/>
      <dgm:t>
        <a:bodyPr/>
        <a:lstStyle/>
        <a:p>
          <a:endParaRPr lang="ru-RU"/>
        </a:p>
      </dgm:t>
    </dgm:pt>
    <dgm:pt modelId="{66683580-C34E-4D05-AEBF-04AC1949540F}" type="sibTrans" cxnId="{4D558E80-3DEF-45DE-B4E6-4C952FD5E2EB}">
      <dgm:prSet/>
      <dgm:spPr/>
      <dgm:t>
        <a:bodyPr/>
        <a:lstStyle/>
        <a:p>
          <a:endParaRPr lang="ru-RU"/>
        </a:p>
      </dgm:t>
    </dgm:pt>
    <dgm:pt modelId="{442D1A37-5B12-4A39-9E85-A10E03BA4060}" type="asst">
      <dgm:prSet/>
      <dgm:spPr/>
      <dgm:t>
        <a:bodyPr/>
        <a:lstStyle/>
        <a:p>
          <a:r>
            <a:rPr lang="uk-UA" dirty="0"/>
            <a:t>інформатика</a:t>
          </a:r>
          <a:endParaRPr lang="ru-RU" dirty="0"/>
        </a:p>
      </dgm:t>
    </dgm:pt>
    <dgm:pt modelId="{C46F4A08-52A3-4A0C-ADCF-51B09AD960DB}" type="parTrans" cxnId="{0FDE28B5-856D-48AB-8D30-45C54BB97F4A}">
      <dgm:prSet/>
      <dgm:spPr/>
      <dgm:t>
        <a:bodyPr/>
        <a:lstStyle/>
        <a:p>
          <a:endParaRPr lang="ru-RU"/>
        </a:p>
      </dgm:t>
    </dgm:pt>
    <dgm:pt modelId="{A46FA741-C91D-4FB1-8184-BA5A44E186C0}" type="sibTrans" cxnId="{0FDE28B5-856D-48AB-8D30-45C54BB97F4A}">
      <dgm:prSet/>
      <dgm:spPr/>
      <dgm:t>
        <a:bodyPr/>
        <a:lstStyle/>
        <a:p>
          <a:endParaRPr lang="ru-RU"/>
        </a:p>
      </dgm:t>
    </dgm:pt>
    <dgm:pt modelId="{88A2B402-B2D5-4EFC-AD55-D6D3398FBE76}" type="asst">
      <dgm:prSet/>
      <dgm:spPr/>
      <dgm:t>
        <a:bodyPr/>
        <a:lstStyle/>
        <a:p>
          <a:r>
            <a:rPr lang="uk-UA" dirty="0"/>
            <a:t>складання програм</a:t>
          </a:r>
          <a:endParaRPr lang="ru-RU" dirty="0"/>
        </a:p>
      </dgm:t>
    </dgm:pt>
    <dgm:pt modelId="{EDD3FDCD-23DC-4CC2-9A5E-09E616C3BCB9}" type="parTrans" cxnId="{0D6D312F-2AC7-45A3-9CBA-CEB6ED877FC1}">
      <dgm:prSet/>
      <dgm:spPr/>
      <dgm:t>
        <a:bodyPr/>
        <a:lstStyle/>
        <a:p>
          <a:endParaRPr lang="ru-RU"/>
        </a:p>
      </dgm:t>
    </dgm:pt>
    <dgm:pt modelId="{FDD227BF-5FCF-4A40-838E-C7EFCCBD50F3}" type="sibTrans" cxnId="{0D6D312F-2AC7-45A3-9CBA-CEB6ED877FC1}">
      <dgm:prSet/>
      <dgm:spPr/>
      <dgm:t>
        <a:bodyPr/>
        <a:lstStyle/>
        <a:p>
          <a:endParaRPr lang="ru-RU"/>
        </a:p>
      </dgm:t>
    </dgm:pt>
    <dgm:pt modelId="{10A9308E-1293-4EA6-8A31-740BB92B8FAB}">
      <dgm:prSet/>
      <dgm:spPr/>
      <dgm:t>
        <a:bodyPr/>
        <a:lstStyle/>
        <a:p>
          <a:r>
            <a:rPr lang="uk-UA"/>
            <a:t>вимірювання величин</a:t>
          </a:r>
          <a:endParaRPr lang="ru-RU"/>
        </a:p>
      </dgm:t>
    </dgm:pt>
    <dgm:pt modelId="{89AFCE69-82D1-4415-9A4E-6D36EE90B1B1}" type="parTrans" cxnId="{F12177CC-9DC9-402C-9D18-8573EF9FBCBA}">
      <dgm:prSet/>
      <dgm:spPr/>
      <dgm:t>
        <a:bodyPr/>
        <a:lstStyle/>
        <a:p>
          <a:endParaRPr lang="ru-RU"/>
        </a:p>
      </dgm:t>
    </dgm:pt>
    <dgm:pt modelId="{CA3F614C-9E2F-4B10-AC00-37554A61333B}" type="sibTrans" cxnId="{F12177CC-9DC9-402C-9D18-8573EF9FBCBA}">
      <dgm:prSet/>
      <dgm:spPr/>
      <dgm:t>
        <a:bodyPr/>
        <a:lstStyle/>
        <a:p>
          <a:endParaRPr lang="ru-RU"/>
        </a:p>
      </dgm:t>
    </dgm:pt>
    <dgm:pt modelId="{775CC6A9-9C47-48F7-B8A2-C18691477926}">
      <dgm:prSet/>
      <dgm:spPr/>
      <dgm:t>
        <a:bodyPr/>
        <a:lstStyle/>
        <a:p>
          <a:r>
            <a:rPr lang="uk-UA"/>
            <a:t>результат</a:t>
          </a:r>
          <a:endParaRPr lang="ru-RU"/>
        </a:p>
      </dgm:t>
    </dgm:pt>
    <dgm:pt modelId="{10ABC3F6-F37A-4639-860B-653742AA998D}" type="parTrans" cxnId="{261CDF5A-B691-4EC7-9B79-E67C74703855}">
      <dgm:prSet/>
      <dgm:spPr/>
      <dgm:t>
        <a:bodyPr/>
        <a:lstStyle/>
        <a:p>
          <a:endParaRPr lang="ru-RU"/>
        </a:p>
      </dgm:t>
    </dgm:pt>
    <dgm:pt modelId="{D4B11682-982F-4C66-9DE1-AA967B80A676}" type="sibTrans" cxnId="{261CDF5A-B691-4EC7-9B79-E67C74703855}">
      <dgm:prSet/>
      <dgm:spPr/>
      <dgm:t>
        <a:bodyPr/>
        <a:lstStyle/>
        <a:p>
          <a:endParaRPr lang="ru-RU"/>
        </a:p>
      </dgm:t>
    </dgm:pt>
    <dgm:pt modelId="{59762A1A-C9DD-4A69-A049-9F513E512005}" type="pres">
      <dgm:prSet presAssocID="{2155FD87-6D09-4467-8AA8-B9A4EAC172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0A98880-C734-4D7A-AE9F-CDDEF8FF6F70}" type="pres">
      <dgm:prSet presAssocID="{754267CE-090D-45AE-8658-F50A13B94071}" presName="hierRoot1" presStyleCnt="0">
        <dgm:presLayoutVars>
          <dgm:hierBranch val="init"/>
        </dgm:presLayoutVars>
      </dgm:prSet>
      <dgm:spPr/>
    </dgm:pt>
    <dgm:pt modelId="{0750692B-08D4-45A1-B35C-FB2AA4AF6CF4}" type="pres">
      <dgm:prSet presAssocID="{754267CE-090D-45AE-8658-F50A13B94071}" presName="rootComposite1" presStyleCnt="0"/>
      <dgm:spPr/>
    </dgm:pt>
    <dgm:pt modelId="{8D931449-CFF7-4CBD-B950-D0179317BD4A}" type="pres">
      <dgm:prSet presAssocID="{754267CE-090D-45AE-8658-F50A13B9407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D05E4E-83A6-482B-8A02-2F5363E98A79}" type="pres">
      <dgm:prSet presAssocID="{754267CE-090D-45AE-8658-F50A13B9407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F413E00-13B4-459D-992A-6D439D86339D}" type="pres">
      <dgm:prSet presAssocID="{754267CE-090D-45AE-8658-F50A13B94071}" presName="hierChild2" presStyleCnt="0"/>
      <dgm:spPr/>
    </dgm:pt>
    <dgm:pt modelId="{EDB83AFB-5329-4E0A-A112-A86747EAD0E8}" type="pres">
      <dgm:prSet presAssocID="{ECFB76EB-0C14-4FA0-8F66-AEC3F2798CB4}" presName="Name37" presStyleLbl="parChTrans1D2" presStyleIdx="0" presStyleCnt="5"/>
      <dgm:spPr/>
      <dgm:t>
        <a:bodyPr/>
        <a:lstStyle/>
        <a:p>
          <a:endParaRPr lang="ru-RU"/>
        </a:p>
      </dgm:t>
    </dgm:pt>
    <dgm:pt modelId="{1CF77BB9-D293-4F3D-A5E6-5E88AB719F1B}" type="pres">
      <dgm:prSet presAssocID="{2B805E64-32ED-4ED3-9AA1-4C8E2E716FAD}" presName="hierRoot2" presStyleCnt="0">
        <dgm:presLayoutVars>
          <dgm:hierBranch val="init"/>
        </dgm:presLayoutVars>
      </dgm:prSet>
      <dgm:spPr/>
    </dgm:pt>
    <dgm:pt modelId="{DFAA006A-85C8-4C79-9D7F-5C7AD89367CD}" type="pres">
      <dgm:prSet presAssocID="{2B805E64-32ED-4ED3-9AA1-4C8E2E716FAD}" presName="rootComposite" presStyleCnt="0"/>
      <dgm:spPr/>
    </dgm:pt>
    <dgm:pt modelId="{F4004FE3-A76E-498E-9A90-AFF90C50BF81}" type="pres">
      <dgm:prSet presAssocID="{2B805E64-32ED-4ED3-9AA1-4C8E2E716FA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CF5076-5326-412F-9BCF-24193467FAE7}" type="pres">
      <dgm:prSet presAssocID="{2B805E64-32ED-4ED3-9AA1-4C8E2E716FAD}" presName="rootConnector" presStyleLbl="node2" presStyleIdx="0" presStyleCnt="3"/>
      <dgm:spPr/>
      <dgm:t>
        <a:bodyPr/>
        <a:lstStyle/>
        <a:p>
          <a:endParaRPr lang="ru-RU"/>
        </a:p>
      </dgm:t>
    </dgm:pt>
    <dgm:pt modelId="{9C9BC075-CB5B-415E-A4F5-484662BE4E6A}" type="pres">
      <dgm:prSet presAssocID="{2B805E64-32ED-4ED3-9AA1-4C8E2E716FAD}" presName="hierChild4" presStyleCnt="0"/>
      <dgm:spPr/>
    </dgm:pt>
    <dgm:pt modelId="{3BBE0A1E-5B7A-46E4-B2B3-650C5EFBAE6B}" type="pres">
      <dgm:prSet presAssocID="{89AFCE69-82D1-4415-9A4E-6D36EE90B1B1}" presName="Name37" presStyleLbl="parChTrans1D3" presStyleIdx="0" presStyleCnt="2"/>
      <dgm:spPr/>
      <dgm:t>
        <a:bodyPr/>
        <a:lstStyle/>
        <a:p>
          <a:endParaRPr lang="ru-RU"/>
        </a:p>
      </dgm:t>
    </dgm:pt>
    <dgm:pt modelId="{0B92F8D0-B498-4262-B56C-F80CB4ADD677}" type="pres">
      <dgm:prSet presAssocID="{10A9308E-1293-4EA6-8A31-740BB92B8FAB}" presName="hierRoot2" presStyleCnt="0">
        <dgm:presLayoutVars>
          <dgm:hierBranch val="init"/>
        </dgm:presLayoutVars>
      </dgm:prSet>
      <dgm:spPr/>
    </dgm:pt>
    <dgm:pt modelId="{9D92A53B-AA61-4099-8E77-94B43A7E1AED}" type="pres">
      <dgm:prSet presAssocID="{10A9308E-1293-4EA6-8A31-740BB92B8FAB}" presName="rootComposite" presStyleCnt="0"/>
      <dgm:spPr/>
    </dgm:pt>
    <dgm:pt modelId="{93282114-6F98-4037-85B7-A32C95911AE5}" type="pres">
      <dgm:prSet presAssocID="{10A9308E-1293-4EA6-8A31-740BB92B8FAB}" presName="rootText" presStyleLbl="node3" presStyleIdx="0" presStyleCnt="1" custScaleX="101567" custLinFactNeighborX="15672" custLinFactNeighborY="2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DEDFA4-102B-45D4-96CE-8B7691114567}" type="pres">
      <dgm:prSet presAssocID="{10A9308E-1293-4EA6-8A31-740BB92B8FAB}" presName="rootConnector" presStyleLbl="node3" presStyleIdx="0" presStyleCnt="1"/>
      <dgm:spPr/>
      <dgm:t>
        <a:bodyPr/>
        <a:lstStyle/>
        <a:p>
          <a:endParaRPr lang="ru-RU"/>
        </a:p>
      </dgm:t>
    </dgm:pt>
    <dgm:pt modelId="{24D0AEA5-B7D8-43C0-81FB-F7784E1ACC4C}" type="pres">
      <dgm:prSet presAssocID="{10A9308E-1293-4EA6-8A31-740BB92B8FAB}" presName="hierChild4" presStyleCnt="0"/>
      <dgm:spPr/>
    </dgm:pt>
    <dgm:pt modelId="{9425DBC1-1B74-4571-BC88-76D70C783407}" type="pres">
      <dgm:prSet presAssocID="{10A9308E-1293-4EA6-8A31-740BB92B8FAB}" presName="hierChild5" presStyleCnt="0"/>
      <dgm:spPr/>
    </dgm:pt>
    <dgm:pt modelId="{7D3C0E96-65FB-445B-B38D-04C6365ABB44}" type="pres">
      <dgm:prSet presAssocID="{2B805E64-32ED-4ED3-9AA1-4C8E2E716FAD}" presName="hierChild5" presStyleCnt="0"/>
      <dgm:spPr/>
    </dgm:pt>
    <dgm:pt modelId="{B972FE2D-D38C-4C85-B923-4E773E4978D6}" type="pres">
      <dgm:prSet presAssocID="{A2497EF7-6D47-4307-AB48-E25517B9FE23}" presName="Name37" presStyleLbl="parChTrans1D2" presStyleIdx="1" presStyleCnt="5"/>
      <dgm:spPr/>
      <dgm:t>
        <a:bodyPr/>
        <a:lstStyle/>
        <a:p>
          <a:endParaRPr lang="ru-RU"/>
        </a:p>
      </dgm:t>
    </dgm:pt>
    <dgm:pt modelId="{F87B5B4F-F3C5-4AA4-ADDC-8296EDABAFDA}" type="pres">
      <dgm:prSet presAssocID="{FB4008D1-3B9E-4E29-87FA-1DC78262AAAA}" presName="hierRoot2" presStyleCnt="0">
        <dgm:presLayoutVars>
          <dgm:hierBranch val="init"/>
        </dgm:presLayoutVars>
      </dgm:prSet>
      <dgm:spPr/>
    </dgm:pt>
    <dgm:pt modelId="{8796AF71-0AD3-433D-82D9-6B71FDC73C10}" type="pres">
      <dgm:prSet presAssocID="{FB4008D1-3B9E-4E29-87FA-1DC78262AAAA}" presName="rootComposite" presStyleCnt="0"/>
      <dgm:spPr/>
    </dgm:pt>
    <dgm:pt modelId="{D5DD45B2-8567-4BC2-8176-25CBA73D440C}" type="pres">
      <dgm:prSet presAssocID="{FB4008D1-3B9E-4E29-87FA-1DC78262AAA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53060E-25C7-4424-A47A-809B98597E6E}" type="pres">
      <dgm:prSet presAssocID="{FB4008D1-3B9E-4E29-87FA-1DC78262AAAA}" presName="rootConnector" presStyleLbl="node2" presStyleIdx="1" presStyleCnt="3"/>
      <dgm:spPr/>
      <dgm:t>
        <a:bodyPr/>
        <a:lstStyle/>
        <a:p>
          <a:endParaRPr lang="ru-RU"/>
        </a:p>
      </dgm:t>
    </dgm:pt>
    <dgm:pt modelId="{F50EC2A8-21B7-4F83-ADC2-0B2F38D6A055}" type="pres">
      <dgm:prSet presAssocID="{FB4008D1-3B9E-4E29-87FA-1DC78262AAAA}" presName="hierChild4" presStyleCnt="0"/>
      <dgm:spPr/>
    </dgm:pt>
    <dgm:pt modelId="{0DCB8070-7EB2-421C-906C-8C33E8EB348F}" type="pres">
      <dgm:prSet presAssocID="{FB4008D1-3B9E-4E29-87FA-1DC78262AAAA}" presName="hierChild5" presStyleCnt="0"/>
      <dgm:spPr/>
    </dgm:pt>
    <dgm:pt modelId="{EF89FA2E-8CF1-41E4-8966-87E74602BFA0}" type="pres">
      <dgm:prSet presAssocID="{796B4DE7-F072-45DA-833B-C58484A004B4}" presName="Name37" presStyleLbl="parChTrans1D2" presStyleIdx="2" presStyleCnt="5"/>
      <dgm:spPr/>
      <dgm:t>
        <a:bodyPr/>
        <a:lstStyle/>
        <a:p>
          <a:endParaRPr lang="ru-RU"/>
        </a:p>
      </dgm:t>
    </dgm:pt>
    <dgm:pt modelId="{740C0C5B-34AB-403E-B90F-6A7B6EC8DA24}" type="pres">
      <dgm:prSet presAssocID="{EBF78BFA-BF8C-4D56-823F-A2415B971A52}" presName="hierRoot2" presStyleCnt="0">
        <dgm:presLayoutVars>
          <dgm:hierBranch val="init"/>
        </dgm:presLayoutVars>
      </dgm:prSet>
      <dgm:spPr/>
    </dgm:pt>
    <dgm:pt modelId="{FC8B2022-559E-439E-BB2D-6E3AA63778B8}" type="pres">
      <dgm:prSet presAssocID="{EBF78BFA-BF8C-4D56-823F-A2415B971A52}" presName="rootComposite" presStyleCnt="0"/>
      <dgm:spPr/>
    </dgm:pt>
    <dgm:pt modelId="{994818C4-B6B6-4530-99C8-E95DE1235AE4}" type="pres">
      <dgm:prSet presAssocID="{EBF78BFA-BF8C-4D56-823F-A2415B971A5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C12705-3281-478B-A516-B507C8729BC4}" type="pres">
      <dgm:prSet presAssocID="{EBF78BFA-BF8C-4D56-823F-A2415B971A52}" presName="rootConnector" presStyleLbl="node2" presStyleIdx="2" presStyleCnt="3"/>
      <dgm:spPr/>
      <dgm:t>
        <a:bodyPr/>
        <a:lstStyle/>
        <a:p>
          <a:endParaRPr lang="ru-RU"/>
        </a:p>
      </dgm:t>
    </dgm:pt>
    <dgm:pt modelId="{2F6F5F7D-7080-4891-9F91-14A51A104EDA}" type="pres">
      <dgm:prSet presAssocID="{EBF78BFA-BF8C-4D56-823F-A2415B971A52}" presName="hierChild4" presStyleCnt="0"/>
      <dgm:spPr/>
    </dgm:pt>
    <dgm:pt modelId="{4D09C314-E781-4A62-BDA7-CC968D8B9C97}" type="pres">
      <dgm:prSet presAssocID="{EBF78BFA-BF8C-4D56-823F-A2415B971A52}" presName="hierChild5" presStyleCnt="0"/>
      <dgm:spPr/>
    </dgm:pt>
    <dgm:pt modelId="{035F3671-D9B3-4E33-AE97-7E33293F1BE0}" type="pres">
      <dgm:prSet presAssocID="{EDD3FDCD-23DC-4CC2-9A5E-09E616C3BCB9}" presName="Name111" presStyleLbl="parChTrans1D3" presStyleIdx="1" presStyleCnt="2"/>
      <dgm:spPr/>
      <dgm:t>
        <a:bodyPr/>
        <a:lstStyle/>
        <a:p>
          <a:endParaRPr lang="ru-RU"/>
        </a:p>
      </dgm:t>
    </dgm:pt>
    <dgm:pt modelId="{90B2243C-FC62-47D6-8D47-E25F93A4DD5E}" type="pres">
      <dgm:prSet presAssocID="{88A2B402-B2D5-4EFC-AD55-D6D3398FBE76}" presName="hierRoot3" presStyleCnt="0">
        <dgm:presLayoutVars>
          <dgm:hierBranch val="init"/>
        </dgm:presLayoutVars>
      </dgm:prSet>
      <dgm:spPr/>
    </dgm:pt>
    <dgm:pt modelId="{9E7369D9-F98F-4D40-9E1B-C52F74518E50}" type="pres">
      <dgm:prSet presAssocID="{88A2B402-B2D5-4EFC-AD55-D6D3398FBE76}" presName="rootComposite3" presStyleCnt="0"/>
      <dgm:spPr/>
    </dgm:pt>
    <dgm:pt modelId="{DA8E85F2-4543-4141-9F81-77778606CDD4}" type="pres">
      <dgm:prSet presAssocID="{88A2B402-B2D5-4EFC-AD55-D6D3398FBE76}" presName="rootText3" presStyleLbl="asst2" presStyleIdx="0" presStyleCnt="1" custLinFactNeighborX="11944" custLinFactNeighborY="2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8A8312-E085-4E0B-B14C-0DBB0B12F55A}" type="pres">
      <dgm:prSet presAssocID="{88A2B402-B2D5-4EFC-AD55-D6D3398FBE76}" presName="rootConnector3" presStyleLbl="asst2" presStyleIdx="0" presStyleCnt="1"/>
      <dgm:spPr/>
      <dgm:t>
        <a:bodyPr/>
        <a:lstStyle/>
        <a:p>
          <a:endParaRPr lang="ru-RU"/>
        </a:p>
      </dgm:t>
    </dgm:pt>
    <dgm:pt modelId="{54D5BD75-F861-4C52-88A3-ADAA795891B7}" type="pres">
      <dgm:prSet presAssocID="{88A2B402-B2D5-4EFC-AD55-D6D3398FBE76}" presName="hierChild6" presStyleCnt="0"/>
      <dgm:spPr/>
    </dgm:pt>
    <dgm:pt modelId="{33272718-3496-48DA-8B62-31101C4C5BAE}" type="pres">
      <dgm:prSet presAssocID="{10ABC3F6-F37A-4639-860B-653742AA998D}" presName="Name37" presStyleLbl="parChTrans1D4" presStyleIdx="0" presStyleCnt="1"/>
      <dgm:spPr/>
      <dgm:t>
        <a:bodyPr/>
        <a:lstStyle/>
        <a:p>
          <a:endParaRPr lang="ru-RU"/>
        </a:p>
      </dgm:t>
    </dgm:pt>
    <dgm:pt modelId="{DEFEAE07-10F0-4CF9-B18C-2B55FB2210E0}" type="pres">
      <dgm:prSet presAssocID="{775CC6A9-9C47-48F7-B8A2-C18691477926}" presName="hierRoot2" presStyleCnt="0">
        <dgm:presLayoutVars>
          <dgm:hierBranch val="init"/>
        </dgm:presLayoutVars>
      </dgm:prSet>
      <dgm:spPr/>
    </dgm:pt>
    <dgm:pt modelId="{1A9397C1-5FC5-4424-BCC4-7A61BB6993B2}" type="pres">
      <dgm:prSet presAssocID="{775CC6A9-9C47-48F7-B8A2-C18691477926}" presName="rootComposite" presStyleCnt="0"/>
      <dgm:spPr/>
    </dgm:pt>
    <dgm:pt modelId="{F1CE98FD-D317-44D0-827D-B879F9B5977F}" type="pres">
      <dgm:prSet presAssocID="{775CC6A9-9C47-48F7-B8A2-C18691477926}" presName="rootText" presStyleLbl="node4" presStyleIdx="0" presStyleCnt="1" custLinFactX="-7756" custLinFactNeighborX="-100000" custLinFactNeighborY="3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E0C336-3EAE-4B97-97F6-6FA216706582}" type="pres">
      <dgm:prSet presAssocID="{775CC6A9-9C47-48F7-B8A2-C18691477926}" presName="rootConnector" presStyleLbl="node4" presStyleIdx="0" presStyleCnt="1"/>
      <dgm:spPr/>
      <dgm:t>
        <a:bodyPr/>
        <a:lstStyle/>
        <a:p>
          <a:endParaRPr lang="ru-RU"/>
        </a:p>
      </dgm:t>
    </dgm:pt>
    <dgm:pt modelId="{2137690B-BCB5-4677-A2D2-6AFC033C4456}" type="pres">
      <dgm:prSet presAssocID="{775CC6A9-9C47-48F7-B8A2-C18691477926}" presName="hierChild4" presStyleCnt="0"/>
      <dgm:spPr/>
    </dgm:pt>
    <dgm:pt modelId="{C5B26141-F0C2-43EC-A13A-005A2EFA32F7}" type="pres">
      <dgm:prSet presAssocID="{775CC6A9-9C47-48F7-B8A2-C18691477926}" presName="hierChild5" presStyleCnt="0"/>
      <dgm:spPr/>
    </dgm:pt>
    <dgm:pt modelId="{8D7CEAD9-023D-450F-82A5-080F459D5CEA}" type="pres">
      <dgm:prSet presAssocID="{88A2B402-B2D5-4EFC-AD55-D6D3398FBE76}" presName="hierChild7" presStyleCnt="0"/>
      <dgm:spPr/>
    </dgm:pt>
    <dgm:pt modelId="{5BFCEB49-E39B-4FA4-B04B-544676897D78}" type="pres">
      <dgm:prSet presAssocID="{754267CE-090D-45AE-8658-F50A13B94071}" presName="hierChild3" presStyleCnt="0"/>
      <dgm:spPr/>
    </dgm:pt>
    <dgm:pt modelId="{3527B45A-A3F7-46F3-915A-041CB1A43E7C}" type="pres">
      <dgm:prSet presAssocID="{8F501DDF-900E-4419-A804-DD9DB461247E}" presName="Name111" presStyleLbl="parChTrans1D2" presStyleIdx="3" presStyleCnt="5"/>
      <dgm:spPr/>
      <dgm:t>
        <a:bodyPr/>
        <a:lstStyle/>
        <a:p>
          <a:endParaRPr lang="ru-RU"/>
        </a:p>
      </dgm:t>
    </dgm:pt>
    <dgm:pt modelId="{3EA75373-A14A-46C1-9E78-D0DB6AD0831F}" type="pres">
      <dgm:prSet presAssocID="{57445F35-35A2-48C6-8189-CA06C013C77D}" presName="hierRoot3" presStyleCnt="0">
        <dgm:presLayoutVars>
          <dgm:hierBranch val="init"/>
        </dgm:presLayoutVars>
      </dgm:prSet>
      <dgm:spPr/>
    </dgm:pt>
    <dgm:pt modelId="{528FCF9A-39DA-4A4E-9223-B30DE07E003D}" type="pres">
      <dgm:prSet presAssocID="{57445F35-35A2-48C6-8189-CA06C013C77D}" presName="rootComposite3" presStyleCnt="0"/>
      <dgm:spPr/>
    </dgm:pt>
    <dgm:pt modelId="{0C017806-1C0D-4279-B385-EA2502DBC94F}" type="pres">
      <dgm:prSet presAssocID="{57445F35-35A2-48C6-8189-CA06C013C77D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FBC8C8-43C5-46A7-9C3E-B50618323E6A}" type="pres">
      <dgm:prSet presAssocID="{57445F35-35A2-48C6-8189-CA06C013C77D}" presName="rootConnector3" presStyleLbl="asst1" presStyleIdx="0" presStyleCnt="2"/>
      <dgm:spPr/>
      <dgm:t>
        <a:bodyPr/>
        <a:lstStyle/>
        <a:p>
          <a:endParaRPr lang="ru-RU"/>
        </a:p>
      </dgm:t>
    </dgm:pt>
    <dgm:pt modelId="{C4FDE41F-ACF5-4231-92AC-F9015C82B2EC}" type="pres">
      <dgm:prSet presAssocID="{57445F35-35A2-48C6-8189-CA06C013C77D}" presName="hierChild6" presStyleCnt="0"/>
      <dgm:spPr/>
    </dgm:pt>
    <dgm:pt modelId="{AE1ED972-F5BB-47B5-BF1D-AAABB38E81D1}" type="pres">
      <dgm:prSet presAssocID="{57445F35-35A2-48C6-8189-CA06C013C77D}" presName="hierChild7" presStyleCnt="0"/>
      <dgm:spPr/>
    </dgm:pt>
    <dgm:pt modelId="{0884228F-AF9D-44A2-B899-C8D534EA6BD3}" type="pres">
      <dgm:prSet presAssocID="{C46F4A08-52A3-4A0C-ADCF-51B09AD960DB}" presName="Name111" presStyleLbl="parChTrans1D2" presStyleIdx="4" presStyleCnt="5"/>
      <dgm:spPr/>
      <dgm:t>
        <a:bodyPr/>
        <a:lstStyle/>
        <a:p>
          <a:endParaRPr lang="ru-RU"/>
        </a:p>
      </dgm:t>
    </dgm:pt>
    <dgm:pt modelId="{2E0438D5-BC3D-49EE-B5A3-290A8DD8D57C}" type="pres">
      <dgm:prSet presAssocID="{442D1A37-5B12-4A39-9E85-A10E03BA4060}" presName="hierRoot3" presStyleCnt="0">
        <dgm:presLayoutVars>
          <dgm:hierBranch val="init"/>
        </dgm:presLayoutVars>
      </dgm:prSet>
      <dgm:spPr/>
    </dgm:pt>
    <dgm:pt modelId="{A244BF51-CA77-4FBB-9931-6E687A64502F}" type="pres">
      <dgm:prSet presAssocID="{442D1A37-5B12-4A39-9E85-A10E03BA4060}" presName="rootComposite3" presStyleCnt="0"/>
      <dgm:spPr/>
    </dgm:pt>
    <dgm:pt modelId="{83220274-9106-4353-B5CA-24802600C6E1}" type="pres">
      <dgm:prSet presAssocID="{442D1A37-5B12-4A39-9E85-A10E03BA4060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3AF56A-0540-46B8-AC35-A567F5D4E55A}" type="pres">
      <dgm:prSet presAssocID="{442D1A37-5B12-4A39-9E85-A10E03BA4060}" presName="rootConnector3" presStyleLbl="asst1" presStyleIdx="1" presStyleCnt="2"/>
      <dgm:spPr/>
      <dgm:t>
        <a:bodyPr/>
        <a:lstStyle/>
        <a:p>
          <a:endParaRPr lang="ru-RU"/>
        </a:p>
      </dgm:t>
    </dgm:pt>
    <dgm:pt modelId="{46E73712-CB99-48CD-A248-7BD94703CF91}" type="pres">
      <dgm:prSet presAssocID="{442D1A37-5B12-4A39-9E85-A10E03BA4060}" presName="hierChild6" presStyleCnt="0"/>
      <dgm:spPr/>
    </dgm:pt>
    <dgm:pt modelId="{B8F0CBB7-902A-40D5-8F9D-73F35B788AE0}" type="pres">
      <dgm:prSet presAssocID="{442D1A37-5B12-4A39-9E85-A10E03BA4060}" presName="hierChild7" presStyleCnt="0"/>
      <dgm:spPr/>
    </dgm:pt>
  </dgm:ptLst>
  <dgm:cxnLst>
    <dgm:cxn modelId="{D446E123-A9BD-426F-9961-EE1A4AD9EC99}" type="presOf" srcId="{88A2B402-B2D5-4EFC-AD55-D6D3398FBE76}" destId="{EE8A8312-E085-4E0B-B14C-0DBB0B12F55A}" srcOrd="1" destOrd="0" presId="urn:microsoft.com/office/officeart/2005/8/layout/orgChart1"/>
    <dgm:cxn modelId="{01461EB3-99D8-4719-8504-56258B017950}" type="presOf" srcId="{C46F4A08-52A3-4A0C-ADCF-51B09AD960DB}" destId="{0884228F-AF9D-44A2-B899-C8D534EA6BD3}" srcOrd="0" destOrd="0" presId="urn:microsoft.com/office/officeart/2005/8/layout/orgChart1"/>
    <dgm:cxn modelId="{97338410-16B8-4725-8284-1FF367025F85}" srcId="{754267CE-090D-45AE-8658-F50A13B94071}" destId="{57445F35-35A2-48C6-8189-CA06C013C77D}" srcOrd="0" destOrd="0" parTransId="{8F501DDF-900E-4419-A804-DD9DB461247E}" sibTransId="{97B97AB5-09F9-4E4D-8CDD-94C17FA60CFA}"/>
    <dgm:cxn modelId="{DDB7AA9B-A208-4B70-BBB8-F5EE4CED5577}" type="presOf" srcId="{2B805E64-32ED-4ED3-9AA1-4C8E2E716FAD}" destId="{F4004FE3-A76E-498E-9A90-AFF90C50BF81}" srcOrd="0" destOrd="0" presId="urn:microsoft.com/office/officeart/2005/8/layout/orgChart1"/>
    <dgm:cxn modelId="{65F3F60B-FC65-4781-B9F4-4F7DF6AB9C26}" srcId="{754267CE-090D-45AE-8658-F50A13B94071}" destId="{2B805E64-32ED-4ED3-9AA1-4C8E2E716FAD}" srcOrd="2" destOrd="0" parTransId="{ECFB76EB-0C14-4FA0-8F66-AEC3F2798CB4}" sibTransId="{8D7C058F-4468-461C-87B8-7545CA464125}"/>
    <dgm:cxn modelId="{3EB4BE6F-33FD-4793-B5E9-9BD90CF6E272}" type="presOf" srcId="{FB4008D1-3B9E-4E29-87FA-1DC78262AAAA}" destId="{CB53060E-25C7-4424-A47A-809B98597E6E}" srcOrd="1" destOrd="0" presId="urn:microsoft.com/office/officeart/2005/8/layout/orgChart1"/>
    <dgm:cxn modelId="{CFAA52BF-40A1-4266-9038-67890401461B}" srcId="{2155FD87-6D09-4467-8AA8-B9A4EAC17254}" destId="{754267CE-090D-45AE-8658-F50A13B94071}" srcOrd="0" destOrd="0" parTransId="{550A9DE6-9B24-4614-B646-6303EC81EEDE}" sibTransId="{9F2AD666-5724-4B1F-A65E-C52786B1024D}"/>
    <dgm:cxn modelId="{B6D3F7F3-B0BE-4B3D-8FF9-9FBF16C1879C}" type="presOf" srcId="{775CC6A9-9C47-48F7-B8A2-C18691477926}" destId="{95E0C336-3EAE-4B97-97F6-6FA216706582}" srcOrd="1" destOrd="0" presId="urn:microsoft.com/office/officeart/2005/8/layout/orgChart1"/>
    <dgm:cxn modelId="{CF70EF70-D356-4BFD-95DF-928DDD60FF5C}" type="presOf" srcId="{754267CE-090D-45AE-8658-F50A13B94071}" destId="{8D931449-CFF7-4CBD-B950-D0179317BD4A}" srcOrd="0" destOrd="0" presId="urn:microsoft.com/office/officeart/2005/8/layout/orgChart1"/>
    <dgm:cxn modelId="{0D6D312F-2AC7-45A3-9CBA-CEB6ED877FC1}" srcId="{EBF78BFA-BF8C-4D56-823F-A2415B971A52}" destId="{88A2B402-B2D5-4EFC-AD55-D6D3398FBE76}" srcOrd="0" destOrd="0" parTransId="{EDD3FDCD-23DC-4CC2-9A5E-09E616C3BCB9}" sibTransId="{FDD227BF-5FCF-4A40-838E-C7EFCCBD50F3}"/>
    <dgm:cxn modelId="{DE196517-953C-42D2-8C87-2EB2C4BA1378}" type="presOf" srcId="{FB4008D1-3B9E-4E29-87FA-1DC78262AAAA}" destId="{D5DD45B2-8567-4BC2-8176-25CBA73D440C}" srcOrd="0" destOrd="0" presId="urn:microsoft.com/office/officeart/2005/8/layout/orgChart1"/>
    <dgm:cxn modelId="{6112B706-BDBA-4500-9FC8-84E1E6FC5CA9}" type="presOf" srcId="{442D1A37-5B12-4A39-9E85-A10E03BA4060}" destId="{383AF56A-0540-46B8-AC35-A567F5D4E55A}" srcOrd="1" destOrd="0" presId="urn:microsoft.com/office/officeart/2005/8/layout/orgChart1"/>
    <dgm:cxn modelId="{8D851E63-03C5-4C05-A265-CC65954F2D87}" type="presOf" srcId="{88A2B402-B2D5-4EFC-AD55-D6D3398FBE76}" destId="{DA8E85F2-4543-4141-9F81-77778606CDD4}" srcOrd="0" destOrd="0" presId="urn:microsoft.com/office/officeart/2005/8/layout/orgChart1"/>
    <dgm:cxn modelId="{7203348B-F18E-45D9-B70F-DF6E66587C3B}" type="presOf" srcId="{A2497EF7-6D47-4307-AB48-E25517B9FE23}" destId="{B972FE2D-D38C-4C85-B923-4E773E4978D6}" srcOrd="0" destOrd="0" presId="urn:microsoft.com/office/officeart/2005/8/layout/orgChart1"/>
    <dgm:cxn modelId="{6F3CAD76-87D3-444A-8204-E69D8EC71F4D}" type="presOf" srcId="{2155FD87-6D09-4467-8AA8-B9A4EAC17254}" destId="{59762A1A-C9DD-4A69-A049-9F513E512005}" srcOrd="0" destOrd="0" presId="urn:microsoft.com/office/officeart/2005/8/layout/orgChart1"/>
    <dgm:cxn modelId="{44B3C2F5-96DD-46C3-B7B5-94960A2FCA8A}" type="presOf" srcId="{89AFCE69-82D1-4415-9A4E-6D36EE90B1B1}" destId="{3BBE0A1E-5B7A-46E4-B2B3-650C5EFBAE6B}" srcOrd="0" destOrd="0" presId="urn:microsoft.com/office/officeart/2005/8/layout/orgChart1"/>
    <dgm:cxn modelId="{F12177CC-9DC9-402C-9D18-8573EF9FBCBA}" srcId="{2B805E64-32ED-4ED3-9AA1-4C8E2E716FAD}" destId="{10A9308E-1293-4EA6-8A31-740BB92B8FAB}" srcOrd="0" destOrd="0" parTransId="{89AFCE69-82D1-4415-9A4E-6D36EE90B1B1}" sibTransId="{CA3F614C-9E2F-4B10-AC00-37554A61333B}"/>
    <dgm:cxn modelId="{806794E9-319D-4511-8F8D-FB509F34BD39}" type="presOf" srcId="{57445F35-35A2-48C6-8189-CA06C013C77D}" destId="{0C017806-1C0D-4279-B385-EA2502DBC94F}" srcOrd="0" destOrd="0" presId="urn:microsoft.com/office/officeart/2005/8/layout/orgChart1"/>
    <dgm:cxn modelId="{89F42B5E-B893-4956-A73C-CAAC1E275B35}" srcId="{754267CE-090D-45AE-8658-F50A13B94071}" destId="{FB4008D1-3B9E-4E29-87FA-1DC78262AAAA}" srcOrd="3" destOrd="0" parTransId="{A2497EF7-6D47-4307-AB48-E25517B9FE23}" sibTransId="{B61B3C93-A1D6-427B-BA88-A768993C1C2A}"/>
    <dgm:cxn modelId="{F80AB7AE-907B-454B-86DF-26FA25537B2E}" type="presOf" srcId="{EBF78BFA-BF8C-4D56-823F-A2415B971A52}" destId="{56C12705-3281-478B-A516-B507C8729BC4}" srcOrd="1" destOrd="0" presId="urn:microsoft.com/office/officeart/2005/8/layout/orgChart1"/>
    <dgm:cxn modelId="{CDD94B15-1FA8-4BBB-BF77-39522108B18F}" type="presOf" srcId="{10ABC3F6-F37A-4639-860B-653742AA998D}" destId="{33272718-3496-48DA-8B62-31101C4C5BAE}" srcOrd="0" destOrd="0" presId="urn:microsoft.com/office/officeart/2005/8/layout/orgChart1"/>
    <dgm:cxn modelId="{E2AEB8B1-E0A7-4668-96C5-5BF7B7BA8286}" type="presOf" srcId="{754267CE-090D-45AE-8658-F50A13B94071}" destId="{D0D05E4E-83A6-482B-8A02-2F5363E98A79}" srcOrd="1" destOrd="0" presId="urn:microsoft.com/office/officeart/2005/8/layout/orgChart1"/>
    <dgm:cxn modelId="{21F87205-F960-410C-B4B3-C9330752FD3D}" type="presOf" srcId="{10A9308E-1293-4EA6-8A31-740BB92B8FAB}" destId="{50DEDFA4-102B-45D4-96CE-8B7691114567}" srcOrd="1" destOrd="0" presId="urn:microsoft.com/office/officeart/2005/8/layout/orgChart1"/>
    <dgm:cxn modelId="{0F9A1D1F-F45D-4E14-82C0-91C7F1163249}" type="presOf" srcId="{442D1A37-5B12-4A39-9E85-A10E03BA4060}" destId="{83220274-9106-4353-B5CA-24802600C6E1}" srcOrd="0" destOrd="0" presId="urn:microsoft.com/office/officeart/2005/8/layout/orgChart1"/>
    <dgm:cxn modelId="{43B1A650-C773-403B-985A-BDBAB45659F2}" type="presOf" srcId="{775CC6A9-9C47-48F7-B8A2-C18691477926}" destId="{F1CE98FD-D317-44D0-827D-B879F9B5977F}" srcOrd="0" destOrd="0" presId="urn:microsoft.com/office/officeart/2005/8/layout/orgChart1"/>
    <dgm:cxn modelId="{50192565-9F2A-48A2-AC04-F4F5742E859B}" type="presOf" srcId="{EDD3FDCD-23DC-4CC2-9A5E-09E616C3BCB9}" destId="{035F3671-D9B3-4E33-AE97-7E33293F1BE0}" srcOrd="0" destOrd="0" presId="urn:microsoft.com/office/officeart/2005/8/layout/orgChart1"/>
    <dgm:cxn modelId="{EB4994F5-2C50-4888-9B5F-0DB6C674C9C7}" type="presOf" srcId="{8F501DDF-900E-4419-A804-DD9DB461247E}" destId="{3527B45A-A3F7-46F3-915A-041CB1A43E7C}" srcOrd="0" destOrd="0" presId="urn:microsoft.com/office/officeart/2005/8/layout/orgChart1"/>
    <dgm:cxn modelId="{261CDF5A-B691-4EC7-9B79-E67C74703855}" srcId="{88A2B402-B2D5-4EFC-AD55-D6D3398FBE76}" destId="{775CC6A9-9C47-48F7-B8A2-C18691477926}" srcOrd="0" destOrd="0" parTransId="{10ABC3F6-F37A-4639-860B-653742AA998D}" sibTransId="{D4B11682-982F-4C66-9DE1-AA967B80A676}"/>
    <dgm:cxn modelId="{5014DC21-FB55-42C2-A3A4-8776C0960F20}" type="presOf" srcId="{EBF78BFA-BF8C-4D56-823F-A2415B971A52}" destId="{994818C4-B6B6-4530-99C8-E95DE1235AE4}" srcOrd="0" destOrd="0" presId="urn:microsoft.com/office/officeart/2005/8/layout/orgChart1"/>
    <dgm:cxn modelId="{4D558E80-3DEF-45DE-B4E6-4C952FD5E2EB}" srcId="{754267CE-090D-45AE-8658-F50A13B94071}" destId="{EBF78BFA-BF8C-4D56-823F-A2415B971A52}" srcOrd="4" destOrd="0" parTransId="{796B4DE7-F072-45DA-833B-C58484A004B4}" sibTransId="{66683580-C34E-4D05-AEBF-04AC1949540F}"/>
    <dgm:cxn modelId="{22652010-ECD3-44FE-9B0F-569D77E8ABBC}" type="presOf" srcId="{2B805E64-32ED-4ED3-9AA1-4C8E2E716FAD}" destId="{CCCF5076-5326-412F-9BCF-24193467FAE7}" srcOrd="1" destOrd="0" presId="urn:microsoft.com/office/officeart/2005/8/layout/orgChart1"/>
    <dgm:cxn modelId="{3E95F142-F49D-4DB4-913D-612676203BA0}" type="presOf" srcId="{796B4DE7-F072-45DA-833B-C58484A004B4}" destId="{EF89FA2E-8CF1-41E4-8966-87E74602BFA0}" srcOrd="0" destOrd="0" presId="urn:microsoft.com/office/officeart/2005/8/layout/orgChart1"/>
    <dgm:cxn modelId="{FEABAF69-F5E4-4EAC-9967-855EEA49D032}" type="presOf" srcId="{10A9308E-1293-4EA6-8A31-740BB92B8FAB}" destId="{93282114-6F98-4037-85B7-A32C95911AE5}" srcOrd="0" destOrd="0" presId="urn:microsoft.com/office/officeart/2005/8/layout/orgChart1"/>
    <dgm:cxn modelId="{0FDE28B5-856D-48AB-8D30-45C54BB97F4A}" srcId="{754267CE-090D-45AE-8658-F50A13B94071}" destId="{442D1A37-5B12-4A39-9E85-A10E03BA4060}" srcOrd="1" destOrd="0" parTransId="{C46F4A08-52A3-4A0C-ADCF-51B09AD960DB}" sibTransId="{A46FA741-C91D-4FB1-8184-BA5A44E186C0}"/>
    <dgm:cxn modelId="{ED264EFE-9240-4801-AB01-AE31225DBF26}" type="presOf" srcId="{ECFB76EB-0C14-4FA0-8F66-AEC3F2798CB4}" destId="{EDB83AFB-5329-4E0A-A112-A86747EAD0E8}" srcOrd="0" destOrd="0" presId="urn:microsoft.com/office/officeart/2005/8/layout/orgChart1"/>
    <dgm:cxn modelId="{2B25671D-493F-40E4-A6C1-A862BE7A4CA8}" type="presOf" srcId="{57445F35-35A2-48C6-8189-CA06C013C77D}" destId="{E5FBC8C8-43C5-46A7-9C3E-B50618323E6A}" srcOrd="1" destOrd="0" presId="urn:microsoft.com/office/officeart/2005/8/layout/orgChart1"/>
    <dgm:cxn modelId="{B01B4F4D-1BBE-4C6E-9A6C-8623D5E97A70}" type="presParOf" srcId="{59762A1A-C9DD-4A69-A049-9F513E512005}" destId="{10A98880-C734-4D7A-AE9F-CDDEF8FF6F70}" srcOrd="0" destOrd="0" presId="urn:microsoft.com/office/officeart/2005/8/layout/orgChart1"/>
    <dgm:cxn modelId="{C22431CA-06F4-4320-85FF-E0FD2FC5763F}" type="presParOf" srcId="{10A98880-C734-4D7A-AE9F-CDDEF8FF6F70}" destId="{0750692B-08D4-45A1-B35C-FB2AA4AF6CF4}" srcOrd="0" destOrd="0" presId="urn:microsoft.com/office/officeart/2005/8/layout/orgChart1"/>
    <dgm:cxn modelId="{7ECDF572-573F-44B5-B898-950C32674259}" type="presParOf" srcId="{0750692B-08D4-45A1-B35C-FB2AA4AF6CF4}" destId="{8D931449-CFF7-4CBD-B950-D0179317BD4A}" srcOrd="0" destOrd="0" presId="urn:microsoft.com/office/officeart/2005/8/layout/orgChart1"/>
    <dgm:cxn modelId="{50B9E746-8DF3-464C-B077-5A39642B9DAA}" type="presParOf" srcId="{0750692B-08D4-45A1-B35C-FB2AA4AF6CF4}" destId="{D0D05E4E-83A6-482B-8A02-2F5363E98A79}" srcOrd="1" destOrd="0" presId="urn:microsoft.com/office/officeart/2005/8/layout/orgChart1"/>
    <dgm:cxn modelId="{01152B25-AA8A-4FCD-A3EA-92D3BC9E95A1}" type="presParOf" srcId="{10A98880-C734-4D7A-AE9F-CDDEF8FF6F70}" destId="{2F413E00-13B4-459D-992A-6D439D86339D}" srcOrd="1" destOrd="0" presId="urn:microsoft.com/office/officeart/2005/8/layout/orgChart1"/>
    <dgm:cxn modelId="{E2902634-15E0-429A-9F69-0B7C9FDF148F}" type="presParOf" srcId="{2F413E00-13B4-459D-992A-6D439D86339D}" destId="{EDB83AFB-5329-4E0A-A112-A86747EAD0E8}" srcOrd="0" destOrd="0" presId="urn:microsoft.com/office/officeart/2005/8/layout/orgChart1"/>
    <dgm:cxn modelId="{BC3B6969-E8D9-4893-8820-0D5C4CCF5FDD}" type="presParOf" srcId="{2F413E00-13B4-459D-992A-6D439D86339D}" destId="{1CF77BB9-D293-4F3D-A5E6-5E88AB719F1B}" srcOrd="1" destOrd="0" presId="urn:microsoft.com/office/officeart/2005/8/layout/orgChart1"/>
    <dgm:cxn modelId="{C084A3CD-C62F-4F43-AE25-559AC4493764}" type="presParOf" srcId="{1CF77BB9-D293-4F3D-A5E6-5E88AB719F1B}" destId="{DFAA006A-85C8-4C79-9D7F-5C7AD89367CD}" srcOrd="0" destOrd="0" presId="urn:microsoft.com/office/officeart/2005/8/layout/orgChart1"/>
    <dgm:cxn modelId="{D4294B5F-5DA2-49C7-BC6C-1C401501010B}" type="presParOf" srcId="{DFAA006A-85C8-4C79-9D7F-5C7AD89367CD}" destId="{F4004FE3-A76E-498E-9A90-AFF90C50BF81}" srcOrd="0" destOrd="0" presId="urn:microsoft.com/office/officeart/2005/8/layout/orgChart1"/>
    <dgm:cxn modelId="{E4C206E0-334D-4C5F-8847-FC56D8305F43}" type="presParOf" srcId="{DFAA006A-85C8-4C79-9D7F-5C7AD89367CD}" destId="{CCCF5076-5326-412F-9BCF-24193467FAE7}" srcOrd="1" destOrd="0" presId="urn:microsoft.com/office/officeart/2005/8/layout/orgChart1"/>
    <dgm:cxn modelId="{E74F6997-307C-4549-A169-384E201BAE8F}" type="presParOf" srcId="{1CF77BB9-D293-4F3D-A5E6-5E88AB719F1B}" destId="{9C9BC075-CB5B-415E-A4F5-484662BE4E6A}" srcOrd="1" destOrd="0" presId="urn:microsoft.com/office/officeart/2005/8/layout/orgChart1"/>
    <dgm:cxn modelId="{740F7E1C-F074-4043-95EE-D0C7D17BB359}" type="presParOf" srcId="{9C9BC075-CB5B-415E-A4F5-484662BE4E6A}" destId="{3BBE0A1E-5B7A-46E4-B2B3-650C5EFBAE6B}" srcOrd="0" destOrd="0" presId="urn:microsoft.com/office/officeart/2005/8/layout/orgChart1"/>
    <dgm:cxn modelId="{3028501A-6AB7-47DC-BF85-2E001EA7EBDC}" type="presParOf" srcId="{9C9BC075-CB5B-415E-A4F5-484662BE4E6A}" destId="{0B92F8D0-B498-4262-B56C-F80CB4ADD677}" srcOrd="1" destOrd="0" presId="urn:microsoft.com/office/officeart/2005/8/layout/orgChart1"/>
    <dgm:cxn modelId="{51BCDCFC-0B63-4BB1-B843-F8A805E71432}" type="presParOf" srcId="{0B92F8D0-B498-4262-B56C-F80CB4ADD677}" destId="{9D92A53B-AA61-4099-8E77-94B43A7E1AED}" srcOrd="0" destOrd="0" presId="urn:microsoft.com/office/officeart/2005/8/layout/orgChart1"/>
    <dgm:cxn modelId="{25834ACC-7CB3-4B86-8980-3BDACD4F9F46}" type="presParOf" srcId="{9D92A53B-AA61-4099-8E77-94B43A7E1AED}" destId="{93282114-6F98-4037-85B7-A32C95911AE5}" srcOrd="0" destOrd="0" presId="urn:microsoft.com/office/officeart/2005/8/layout/orgChart1"/>
    <dgm:cxn modelId="{B6E8C80D-EA89-4DAE-A2AB-A372A2842586}" type="presParOf" srcId="{9D92A53B-AA61-4099-8E77-94B43A7E1AED}" destId="{50DEDFA4-102B-45D4-96CE-8B7691114567}" srcOrd="1" destOrd="0" presId="urn:microsoft.com/office/officeart/2005/8/layout/orgChart1"/>
    <dgm:cxn modelId="{268583EF-BFBF-4A2F-BA52-5ABB1E26FED5}" type="presParOf" srcId="{0B92F8D0-B498-4262-B56C-F80CB4ADD677}" destId="{24D0AEA5-B7D8-43C0-81FB-F7784E1ACC4C}" srcOrd="1" destOrd="0" presId="urn:microsoft.com/office/officeart/2005/8/layout/orgChart1"/>
    <dgm:cxn modelId="{8E99AE50-1DB0-441D-81AE-C456E35E3075}" type="presParOf" srcId="{0B92F8D0-B498-4262-B56C-F80CB4ADD677}" destId="{9425DBC1-1B74-4571-BC88-76D70C783407}" srcOrd="2" destOrd="0" presId="urn:microsoft.com/office/officeart/2005/8/layout/orgChart1"/>
    <dgm:cxn modelId="{F1238F75-25C5-4B97-AD27-110249186B50}" type="presParOf" srcId="{1CF77BB9-D293-4F3D-A5E6-5E88AB719F1B}" destId="{7D3C0E96-65FB-445B-B38D-04C6365ABB44}" srcOrd="2" destOrd="0" presId="urn:microsoft.com/office/officeart/2005/8/layout/orgChart1"/>
    <dgm:cxn modelId="{46B66FE8-21EF-4EE3-9B4E-9120D6114551}" type="presParOf" srcId="{2F413E00-13B4-459D-992A-6D439D86339D}" destId="{B972FE2D-D38C-4C85-B923-4E773E4978D6}" srcOrd="2" destOrd="0" presId="urn:microsoft.com/office/officeart/2005/8/layout/orgChart1"/>
    <dgm:cxn modelId="{114E5E6B-1A05-48A2-8456-1099CEA91A64}" type="presParOf" srcId="{2F413E00-13B4-459D-992A-6D439D86339D}" destId="{F87B5B4F-F3C5-4AA4-ADDC-8296EDABAFDA}" srcOrd="3" destOrd="0" presId="urn:microsoft.com/office/officeart/2005/8/layout/orgChart1"/>
    <dgm:cxn modelId="{F3E7471D-9EB7-43A2-A058-A36C1908EDE0}" type="presParOf" srcId="{F87B5B4F-F3C5-4AA4-ADDC-8296EDABAFDA}" destId="{8796AF71-0AD3-433D-82D9-6B71FDC73C10}" srcOrd="0" destOrd="0" presId="urn:microsoft.com/office/officeart/2005/8/layout/orgChart1"/>
    <dgm:cxn modelId="{862C04F9-09DE-4F51-8732-7CAE5CF4B63A}" type="presParOf" srcId="{8796AF71-0AD3-433D-82D9-6B71FDC73C10}" destId="{D5DD45B2-8567-4BC2-8176-25CBA73D440C}" srcOrd="0" destOrd="0" presId="urn:microsoft.com/office/officeart/2005/8/layout/orgChart1"/>
    <dgm:cxn modelId="{2AA186C4-E540-46F3-A7C8-09762F2768B8}" type="presParOf" srcId="{8796AF71-0AD3-433D-82D9-6B71FDC73C10}" destId="{CB53060E-25C7-4424-A47A-809B98597E6E}" srcOrd="1" destOrd="0" presId="urn:microsoft.com/office/officeart/2005/8/layout/orgChart1"/>
    <dgm:cxn modelId="{7160149B-00D6-4039-A998-A926DD1DCFA2}" type="presParOf" srcId="{F87B5B4F-F3C5-4AA4-ADDC-8296EDABAFDA}" destId="{F50EC2A8-21B7-4F83-ADC2-0B2F38D6A055}" srcOrd="1" destOrd="0" presId="urn:microsoft.com/office/officeart/2005/8/layout/orgChart1"/>
    <dgm:cxn modelId="{80FD8829-FA5A-4263-9E96-4F9A3F542ABB}" type="presParOf" srcId="{F87B5B4F-F3C5-4AA4-ADDC-8296EDABAFDA}" destId="{0DCB8070-7EB2-421C-906C-8C33E8EB348F}" srcOrd="2" destOrd="0" presId="urn:microsoft.com/office/officeart/2005/8/layout/orgChart1"/>
    <dgm:cxn modelId="{215F3277-36E1-40D3-9ABC-1AA9CBB30352}" type="presParOf" srcId="{2F413E00-13B4-459D-992A-6D439D86339D}" destId="{EF89FA2E-8CF1-41E4-8966-87E74602BFA0}" srcOrd="4" destOrd="0" presId="urn:microsoft.com/office/officeart/2005/8/layout/orgChart1"/>
    <dgm:cxn modelId="{C3DF8897-F844-4CF7-9D98-323DDFF9B1CC}" type="presParOf" srcId="{2F413E00-13B4-459D-992A-6D439D86339D}" destId="{740C0C5B-34AB-403E-B90F-6A7B6EC8DA24}" srcOrd="5" destOrd="0" presId="urn:microsoft.com/office/officeart/2005/8/layout/orgChart1"/>
    <dgm:cxn modelId="{AE7FA9F9-9AE4-4D35-B96B-18F9AB144397}" type="presParOf" srcId="{740C0C5B-34AB-403E-B90F-6A7B6EC8DA24}" destId="{FC8B2022-559E-439E-BB2D-6E3AA63778B8}" srcOrd="0" destOrd="0" presId="urn:microsoft.com/office/officeart/2005/8/layout/orgChart1"/>
    <dgm:cxn modelId="{5C2E13C9-CAF1-4B7C-B428-4B28CE7A0849}" type="presParOf" srcId="{FC8B2022-559E-439E-BB2D-6E3AA63778B8}" destId="{994818C4-B6B6-4530-99C8-E95DE1235AE4}" srcOrd="0" destOrd="0" presId="urn:microsoft.com/office/officeart/2005/8/layout/orgChart1"/>
    <dgm:cxn modelId="{383F7356-6EA9-4726-978E-ED055017AC14}" type="presParOf" srcId="{FC8B2022-559E-439E-BB2D-6E3AA63778B8}" destId="{56C12705-3281-478B-A516-B507C8729BC4}" srcOrd="1" destOrd="0" presId="urn:microsoft.com/office/officeart/2005/8/layout/orgChart1"/>
    <dgm:cxn modelId="{E6CBC3B7-1D91-45DC-A018-A6DD71A41027}" type="presParOf" srcId="{740C0C5B-34AB-403E-B90F-6A7B6EC8DA24}" destId="{2F6F5F7D-7080-4891-9F91-14A51A104EDA}" srcOrd="1" destOrd="0" presId="urn:microsoft.com/office/officeart/2005/8/layout/orgChart1"/>
    <dgm:cxn modelId="{48893360-D2DC-4282-A867-CF545CAA5B32}" type="presParOf" srcId="{740C0C5B-34AB-403E-B90F-6A7B6EC8DA24}" destId="{4D09C314-E781-4A62-BDA7-CC968D8B9C97}" srcOrd="2" destOrd="0" presId="urn:microsoft.com/office/officeart/2005/8/layout/orgChart1"/>
    <dgm:cxn modelId="{FE1791F7-6461-4A3E-8AA3-51F63E11A170}" type="presParOf" srcId="{4D09C314-E781-4A62-BDA7-CC968D8B9C97}" destId="{035F3671-D9B3-4E33-AE97-7E33293F1BE0}" srcOrd="0" destOrd="0" presId="urn:microsoft.com/office/officeart/2005/8/layout/orgChart1"/>
    <dgm:cxn modelId="{29D002BA-DA03-4531-82B2-E64E0B7D6E4B}" type="presParOf" srcId="{4D09C314-E781-4A62-BDA7-CC968D8B9C97}" destId="{90B2243C-FC62-47D6-8D47-E25F93A4DD5E}" srcOrd="1" destOrd="0" presId="urn:microsoft.com/office/officeart/2005/8/layout/orgChart1"/>
    <dgm:cxn modelId="{F38ECC95-EA34-4CA7-A2A9-CE3C4F29AC5B}" type="presParOf" srcId="{90B2243C-FC62-47D6-8D47-E25F93A4DD5E}" destId="{9E7369D9-F98F-4D40-9E1B-C52F74518E50}" srcOrd="0" destOrd="0" presId="urn:microsoft.com/office/officeart/2005/8/layout/orgChart1"/>
    <dgm:cxn modelId="{08CEB53A-D999-4083-9654-A5553D8CB9C3}" type="presParOf" srcId="{9E7369D9-F98F-4D40-9E1B-C52F74518E50}" destId="{DA8E85F2-4543-4141-9F81-77778606CDD4}" srcOrd="0" destOrd="0" presId="urn:microsoft.com/office/officeart/2005/8/layout/orgChart1"/>
    <dgm:cxn modelId="{AF2A4227-2BDB-43FA-94AF-1ADB6B7BF6AC}" type="presParOf" srcId="{9E7369D9-F98F-4D40-9E1B-C52F74518E50}" destId="{EE8A8312-E085-4E0B-B14C-0DBB0B12F55A}" srcOrd="1" destOrd="0" presId="urn:microsoft.com/office/officeart/2005/8/layout/orgChart1"/>
    <dgm:cxn modelId="{C8A837F6-78D3-4B61-9EA9-F3AC27FBAFA9}" type="presParOf" srcId="{90B2243C-FC62-47D6-8D47-E25F93A4DD5E}" destId="{54D5BD75-F861-4C52-88A3-ADAA795891B7}" srcOrd="1" destOrd="0" presId="urn:microsoft.com/office/officeart/2005/8/layout/orgChart1"/>
    <dgm:cxn modelId="{15E3DBEB-D2FD-4F11-8EE3-FC4627B995C8}" type="presParOf" srcId="{54D5BD75-F861-4C52-88A3-ADAA795891B7}" destId="{33272718-3496-48DA-8B62-31101C4C5BAE}" srcOrd="0" destOrd="0" presId="urn:microsoft.com/office/officeart/2005/8/layout/orgChart1"/>
    <dgm:cxn modelId="{7E2BDB66-E25E-430F-BA8A-4ADB3D2C48A7}" type="presParOf" srcId="{54D5BD75-F861-4C52-88A3-ADAA795891B7}" destId="{DEFEAE07-10F0-4CF9-B18C-2B55FB2210E0}" srcOrd="1" destOrd="0" presId="urn:microsoft.com/office/officeart/2005/8/layout/orgChart1"/>
    <dgm:cxn modelId="{B033A9BC-D4CC-424D-B7F4-9AE4BABDFCFA}" type="presParOf" srcId="{DEFEAE07-10F0-4CF9-B18C-2B55FB2210E0}" destId="{1A9397C1-5FC5-4424-BCC4-7A61BB6993B2}" srcOrd="0" destOrd="0" presId="urn:microsoft.com/office/officeart/2005/8/layout/orgChart1"/>
    <dgm:cxn modelId="{9D27D002-E10F-4896-BBB3-C0D0A2364658}" type="presParOf" srcId="{1A9397C1-5FC5-4424-BCC4-7A61BB6993B2}" destId="{F1CE98FD-D317-44D0-827D-B879F9B5977F}" srcOrd="0" destOrd="0" presId="urn:microsoft.com/office/officeart/2005/8/layout/orgChart1"/>
    <dgm:cxn modelId="{AF6E603B-C3B7-450E-B4D6-EA9539F1A2C9}" type="presParOf" srcId="{1A9397C1-5FC5-4424-BCC4-7A61BB6993B2}" destId="{95E0C336-3EAE-4B97-97F6-6FA216706582}" srcOrd="1" destOrd="0" presId="urn:microsoft.com/office/officeart/2005/8/layout/orgChart1"/>
    <dgm:cxn modelId="{8FB7E077-A146-4C58-97F1-051AB2FC3EEF}" type="presParOf" srcId="{DEFEAE07-10F0-4CF9-B18C-2B55FB2210E0}" destId="{2137690B-BCB5-4677-A2D2-6AFC033C4456}" srcOrd="1" destOrd="0" presId="urn:microsoft.com/office/officeart/2005/8/layout/orgChart1"/>
    <dgm:cxn modelId="{DC0C12A6-DFB8-4BB3-AE95-F30DA889052A}" type="presParOf" srcId="{DEFEAE07-10F0-4CF9-B18C-2B55FB2210E0}" destId="{C5B26141-F0C2-43EC-A13A-005A2EFA32F7}" srcOrd="2" destOrd="0" presId="urn:microsoft.com/office/officeart/2005/8/layout/orgChart1"/>
    <dgm:cxn modelId="{2CB43190-AF45-4087-B818-C208CA8620E9}" type="presParOf" srcId="{90B2243C-FC62-47D6-8D47-E25F93A4DD5E}" destId="{8D7CEAD9-023D-450F-82A5-080F459D5CEA}" srcOrd="2" destOrd="0" presId="urn:microsoft.com/office/officeart/2005/8/layout/orgChart1"/>
    <dgm:cxn modelId="{0CEA81B0-4706-47DD-BCD3-292F86FF2317}" type="presParOf" srcId="{10A98880-C734-4D7A-AE9F-CDDEF8FF6F70}" destId="{5BFCEB49-E39B-4FA4-B04B-544676897D78}" srcOrd="2" destOrd="0" presId="urn:microsoft.com/office/officeart/2005/8/layout/orgChart1"/>
    <dgm:cxn modelId="{449EAB1C-F644-48CB-A9C6-A0B22D599144}" type="presParOf" srcId="{5BFCEB49-E39B-4FA4-B04B-544676897D78}" destId="{3527B45A-A3F7-46F3-915A-041CB1A43E7C}" srcOrd="0" destOrd="0" presId="urn:microsoft.com/office/officeart/2005/8/layout/orgChart1"/>
    <dgm:cxn modelId="{E4BE29F4-52A7-447F-A3F3-1A727FFD0CC6}" type="presParOf" srcId="{5BFCEB49-E39B-4FA4-B04B-544676897D78}" destId="{3EA75373-A14A-46C1-9E78-D0DB6AD0831F}" srcOrd="1" destOrd="0" presId="urn:microsoft.com/office/officeart/2005/8/layout/orgChart1"/>
    <dgm:cxn modelId="{47A55200-D23C-4BE3-A373-73E0B8594F79}" type="presParOf" srcId="{3EA75373-A14A-46C1-9E78-D0DB6AD0831F}" destId="{528FCF9A-39DA-4A4E-9223-B30DE07E003D}" srcOrd="0" destOrd="0" presId="urn:microsoft.com/office/officeart/2005/8/layout/orgChart1"/>
    <dgm:cxn modelId="{0334D160-E414-4A5C-BDE2-C5642311D3C2}" type="presParOf" srcId="{528FCF9A-39DA-4A4E-9223-B30DE07E003D}" destId="{0C017806-1C0D-4279-B385-EA2502DBC94F}" srcOrd="0" destOrd="0" presId="urn:microsoft.com/office/officeart/2005/8/layout/orgChart1"/>
    <dgm:cxn modelId="{21B89C21-B144-4D33-9B3B-241E57EC7AC2}" type="presParOf" srcId="{528FCF9A-39DA-4A4E-9223-B30DE07E003D}" destId="{E5FBC8C8-43C5-46A7-9C3E-B50618323E6A}" srcOrd="1" destOrd="0" presId="urn:microsoft.com/office/officeart/2005/8/layout/orgChart1"/>
    <dgm:cxn modelId="{EEA0499C-7A01-4886-B7D6-EF27B0428547}" type="presParOf" srcId="{3EA75373-A14A-46C1-9E78-D0DB6AD0831F}" destId="{C4FDE41F-ACF5-4231-92AC-F9015C82B2EC}" srcOrd="1" destOrd="0" presId="urn:microsoft.com/office/officeart/2005/8/layout/orgChart1"/>
    <dgm:cxn modelId="{C87640FD-D04C-4791-BAA7-CAEEDA3C8325}" type="presParOf" srcId="{3EA75373-A14A-46C1-9E78-D0DB6AD0831F}" destId="{AE1ED972-F5BB-47B5-BF1D-AAABB38E81D1}" srcOrd="2" destOrd="0" presId="urn:microsoft.com/office/officeart/2005/8/layout/orgChart1"/>
    <dgm:cxn modelId="{1C2DDAC2-9C91-450E-8A4D-BD3F6C724A61}" type="presParOf" srcId="{5BFCEB49-E39B-4FA4-B04B-544676897D78}" destId="{0884228F-AF9D-44A2-B899-C8D534EA6BD3}" srcOrd="2" destOrd="0" presId="urn:microsoft.com/office/officeart/2005/8/layout/orgChart1"/>
    <dgm:cxn modelId="{0E7E6350-17AC-4B96-8174-0C1B96A1824D}" type="presParOf" srcId="{5BFCEB49-E39B-4FA4-B04B-544676897D78}" destId="{2E0438D5-BC3D-49EE-B5A3-290A8DD8D57C}" srcOrd="3" destOrd="0" presId="urn:microsoft.com/office/officeart/2005/8/layout/orgChart1"/>
    <dgm:cxn modelId="{C74640A6-BA43-40A3-ADC6-6080609E7762}" type="presParOf" srcId="{2E0438D5-BC3D-49EE-B5A3-290A8DD8D57C}" destId="{A244BF51-CA77-4FBB-9931-6E687A64502F}" srcOrd="0" destOrd="0" presId="urn:microsoft.com/office/officeart/2005/8/layout/orgChart1"/>
    <dgm:cxn modelId="{47476F3D-9989-4DEF-AC17-5F02A5889305}" type="presParOf" srcId="{A244BF51-CA77-4FBB-9931-6E687A64502F}" destId="{83220274-9106-4353-B5CA-24802600C6E1}" srcOrd="0" destOrd="0" presId="urn:microsoft.com/office/officeart/2005/8/layout/orgChart1"/>
    <dgm:cxn modelId="{017BCF1D-9E18-46B9-B2C1-5D869743DB25}" type="presParOf" srcId="{A244BF51-CA77-4FBB-9931-6E687A64502F}" destId="{383AF56A-0540-46B8-AC35-A567F5D4E55A}" srcOrd="1" destOrd="0" presId="urn:microsoft.com/office/officeart/2005/8/layout/orgChart1"/>
    <dgm:cxn modelId="{DAD575A3-1F30-44AC-9BBD-373968A425D4}" type="presParOf" srcId="{2E0438D5-BC3D-49EE-B5A3-290A8DD8D57C}" destId="{46E73712-CB99-48CD-A248-7BD94703CF91}" srcOrd="1" destOrd="0" presId="urn:microsoft.com/office/officeart/2005/8/layout/orgChart1"/>
    <dgm:cxn modelId="{D49DF779-EFCC-471E-90D9-029283678868}" type="presParOf" srcId="{2E0438D5-BC3D-49EE-B5A3-290A8DD8D57C}" destId="{B8F0CBB7-902A-40D5-8F9D-73F35B788A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4C817A-5824-47D2-9CFD-00170CC0886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21868C-EEC8-4AAA-AD9E-E00D644C1723}">
      <dgm:prSet phldrT="[Текст]"/>
      <dgm:spPr>
        <a:solidFill>
          <a:srgbClr val="FF0000"/>
        </a:solidFill>
        <a:ln>
          <a:solidFill>
            <a:srgbClr val="FFC000"/>
          </a:solidFill>
        </a:ln>
        <a:scene3d>
          <a:camera prst="orthographicFront"/>
          <a:lightRig rig="sunset" dir="t"/>
        </a:scene3d>
      </dgm:spPr>
      <dgm:t>
        <a:bodyPr/>
        <a:lstStyle/>
        <a:p>
          <a:pPr algn="ctr"/>
          <a:r>
            <a:rPr lang="uk-UA" baseline="0" dirty="0" smtClean="0">
              <a:solidFill>
                <a:schemeClr val="bg2"/>
              </a:solidFill>
            </a:rPr>
            <a:t>Практично </a:t>
          </a:r>
        </a:p>
        <a:p>
          <a:pPr algn="ctr"/>
          <a:r>
            <a:rPr lang="uk-UA" baseline="0" dirty="0" smtClean="0">
              <a:solidFill>
                <a:schemeClr val="bg2"/>
              </a:solidFill>
            </a:rPr>
            <a:t>Інноваційне навчання</a:t>
          </a:r>
          <a:endParaRPr lang="ru-RU" baseline="0" dirty="0">
            <a:solidFill>
              <a:schemeClr val="bg2"/>
            </a:solidFill>
          </a:endParaRPr>
        </a:p>
      </dgm:t>
    </dgm:pt>
    <dgm:pt modelId="{DD806061-3E8C-4D6D-9FC5-9D7E871AA0BB}" type="parTrans" cxnId="{A541F8F1-CAC2-4283-A12B-B725290ECA1B}">
      <dgm:prSet/>
      <dgm:spPr/>
      <dgm:t>
        <a:bodyPr/>
        <a:lstStyle/>
        <a:p>
          <a:endParaRPr lang="ru-RU"/>
        </a:p>
      </dgm:t>
    </dgm:pt>
    <dgm:pt modelId="{867E1A93-7D8E-4BED-A7CE-70501BF02DE2}" type="sibTrans" cxnId="{A541F8F1-CAC2-4283-A12B-B725290ECA1B}">
      <dgm:prSet/>
      <dgm:spPr/>
      <dgm:t>
        <a:bodyPr/>
        <a:lstStyle/>
        <a:p>
          <a:endParaRPr lang="ru-RU"/>
        </a:p>
      </dgm:t>
    </dgm:pt>
    <dgm:pt modelId="{AFDA5609-354F-401A-A1E0-59403153FCFA}">
      <dgm:prSet phldrT="[Текст]"/>
      <dgm:spPr/>
      <dgm:t>
        <a:bodyPr/>
        <a:lstStyle/>
        <a:p>
          <a:r>
            <a:rPr lang="uk-UA" dirty="0" smtClean="0"/>
            <a:t>Основними формами навчання є групова та індивідуальна</a:t>
          </a:r>
          <a:endParaRPr lang="ru-RU" dirty="0"/>
        </a:p>
      </dgm:t>
    </dgm:pt>
    <dgm:pt modelId="{622B06DD-0E58-45CC-97F2-162E20F43156}" type="parTrans" cxnId="{6F00E8BE-2096-44D0-9F25-7B0ECAD14EA5}">
      <dgm:prSet/>
      <dgm:spPr/>
      <dgm:t>
        <a:bodyPr/>
        <a:lstStyle/>
        <a:p>
          <a:endParaRPr lang="ru-RU"/>
        </a:p>
      </dgm:t>
    </dgm:pt>
    <dgm:pt modelId="{C51DDC03-F475-45A1-9488-9F03B9F1D0A5}" type="sibTrans" cxnId="{6F00E8BE-2096-44D0-9F25-7B0ECAD14EA5}">
      <dgm:prSet/>
      <dgm:spPr/>
      <dgm:t>
        <a:bodyPr/>
        <a:lstStyle/>
        <a:p>
          <a:endParaRPr lang="ru-RU"/>
        </a:p>
      </dgm:t>
    </dgm:pt>
    <dgm:pt modelId="{98E9ED0A-E926-4984-864E-6A6A2CA67B1D}">
      <dgm:prSet phldrT="[Текст]"/>
      <dgm:spPr/>
      <dgm:t>
        <a:bodyPr/>
        <a:lstStyle/>
        <a:p>
          <a:r>
            <a:rPr lang="uk-UA" dirty="0" smtClean="0"/>
            <a:t>У пізнавальній діяльності на перший план висуваються практичні, творчі і реконструктивні завдання</a:t>
          </a:r>
          <a:endParaRPr lang="ru-RU" dirty="0"/>
        </a:p>
      </dgm:t>
    </dgm:pt>
    <dgm:pt modelId="{2E68A8F3-B5DC-4B68-9410-7E0D130EAF79}" type="parTrans" cxnId="{146443CD-B56D-4634-86BB-A5AA546E24C2}">
      <dgm:prSet/>
      <dgm:spPr/>
      <dgm:t>
        <a:bodyPr/>
        <a:lstStyle/>
        <a:p>
          <a:endParaRPr lang="ru-RU"/>
        </a:p>
      </dgm:t>
    </dgm:pt>
    <dgm:pt modelId="{C68C6144-6985-4AF7-AB62-DFC8B4351120}" type="sibTrans" cxnId="{146443CD-B56D-4634-86BB-A5AA546E24C2}">
      <dgm:prSet/>
      <dgm:spPr/>
      <dgm:t>
        <a:bodyPr/>
        <a:lstStyle/>
        <a:p>
          <a:endParaRPr lang="ru-RU"/>
        </a:p>
      </dgm:t>
    </dgm:pt>
    <dgm:pt modelId="{531118C1-D6CA-4730-B987-7A716DCDCBE5}">
      <dgm:prSet phldrT="[Текст]" phldr="1"/>
      <dgm:spPr/>
      <dgm:t>
        <a:bodyPr/>
        <a:lstStyle/>
        <a:p>
          <a:endParaRPr lang="ru-RU" dirty="0"/>
        </a:p>
      </dgm:t>
    </dgm:pt>
    <dgm:pt modelId="{D66D0E28-E257-43B3-9ADB-DAD49077FB0D}" type="parTrans" cxnId="{7C83F511-59B4-4304-8539-8A62BEB9C985}">
      <dgm:prSet/>
      <dgm:spPr/>
      <dgm:t>
        <a:bodyPr/>
        <a:lstStyle/>
        <a:p>
          <a:endParaRPr lang="ru-RU"/>
        </a:p>
      </dgm:t>
    </dgm:pt>
    <dgm:pt modelId="{A1680B5A-CBA6-4B5A-B46E-3C15B3BBF998}" type="sibTrans" cxnId="{7C83F511-59B4-4304-8539-8A62BEB9C985}">
      <dgm:prSet/>
      <dgm:spPr/>
      <dgm:t>
        <a:bodyPr/>
        <a:lstStyle/>
        <a:p>
          <a:endParaRPr lang="ru-RU"/>
        </a:p>
      </dgm:t>
    </dgm:pt>
    <dgm:pt modelId="{93A885FE-47FD-4670-AC1A-5E705A7747FF}">
      <dgm:prSet/>
      <dgm:spPr/>
      <dgm:t>
        <a:bodyPr/>
        <a:lstStyle/>
        <a:p>
          <a:endParaRPr lang="ru-RU" dirty="0"/>
        </a:p>
      </dgm:t>
    </dgm:pt>
    <dgm:pt modelId="{6F0C0DC1-D7FA-4A52-A116-0A34B4F92EC6}" type="parTrans" cxnId="{647A8F4C-3E40-43C3-AB12-542D83C42565}">
      <dgm:prSet/>
      <dgm:spPr/>
      <dgm:t>
        <a:bodyPr/>
        <a:lstStyle/>
        <a:p>
          <a:endParaRPr lang="ru-RU"/>
        </a:p>
      </dgm:t>
    </dgm:pt>
    <dgm:pt modelId="{3EC34434-210A-4E79-A784-6D04AC5BE037}" type="sibTrans" cxnId="{647A8F4C-3E40-43C3-AB12-542D83C42565}">
      <dgm:prSet/>
      <dgm:spPr/>
      <dgm:t>
        <a:bodyPr/>
        <a:lstStyle/>
        <a:p>
          <a:endParaRPr lang="ru-RU"/>
        </a:p>
      </dgm:t>
    </dgm:pt>
    <dgm:pt modelId="{C9AC5C0B-EB05-4E3F-9DC8-15E5800E9355}">
      <dgm:prSet/>
      <dgm:spPr/>
      <dgm:t>
        <a:bodyPr/>
        <a:lstStyle/>
        <a:p>
          <a:r>
            <a:rPr lang="uk-UA" dirty="0" smtClean="0"/>
            <a:t>Навчальний процес є цілісною  взаємодією двох рівноправних її учасників – учня та вчителя</a:t>
          </a:r>
          <a:endParaRPr lang="ru-RU" dirty="0"/>
        </a:p>
      </dgm:t>
    </dgm:pt>
    <dgm:pt modelId="{0261C76A-4B1F-4513-9E62-30C7BE1AEA79}" type="parTrans" cxnId="{BD456E93-1CB6-44F6-B781-7299DBD95046}">
      <dgm:prSet/>
      <dgm:spPr/>
      <dgm:t>
        <a:bodyPr/>
        <a:lstStyle/>
        <a:p>
          <a:endParaRPr lang="ru-RU"/>
        </a:p>
      </dgm:t>
    </dgm:pt>
    <dgm:pt modelId="{71F7DD42-9CF2-431E-BFC6-DF0B4BBD6815}" type="sibTrans" cxnId="{BD456E93-1CB6-44F6-B781-7299DBD95046}">
      <dgm:prSet/>
      <dgm:spPr/>
      <dgm:t>
        <a:bodyPr/>
        <a:lstStyle/>
        <a:p>
          <a:endParaRPr lang="ru-RU"/>
        </a:p>
      </dgm:t>
    </dgm:pt>
    <dgm:pt modelId="{3A5BE9AB-3018-4CFE-BB90-1D62D4729613}">
      <dgm:prSet/>
      <dgm:spPr/>
      <dgm:t>
        <a:bodyPr/>
        <a:lstStyle/>
        <a:p>
          <a:endParaRPr lang="ru-RU" dirty="0"/>
        </a:p>
      </dgm:t>
    </dgm:pt>
    <dgm:pt modelId="{72D587D7-3667-4FAF-A3EB-BD5CCF2EF8FA}" type="parTrans" cxnId="{0330C52F-FB54-4FC2-A000-450D9F6204E0}">
      <dgm:prSet/>
      <dgm:spPr/>
      <dgm:t>
        <a:bodyPr/>
        <a:lstStyle/>
        <a:p>
          <a:endParaRPr lang="ru-RU"/>
        </a:p>
      </dgm:t>
    </dgm:pt>
    <dgm:pt modelId="{1A2A96CD-BBD1-4DAE-A71A-FBE2862CD1B7}" type="sibTrans" cxnId="{0330C52F-FB54-4FC2-A000-450D9F6204E0}">
      <dgm:prSet/>
      <dgm:spPr/>
      <dgm:t>
        <a:bodyPr/>
        <a:lstStyle/>
        <a:p>
          <a:endParaRPr lang="ru-RU"/>
        </a:p>
      </dgm:t>
    </dgm:pt>
    <dgm:pt modelId="{F1DF21AD-1E1B-4F24-BE81-E55E7B112128}">
      <dgm:prSet/>
      <dgm:spPr/>
      <dgm:t>
        <a:bodyPr/>
        <a:lstStyle/>
        <a:p>
          <a:endParaRPr lang="ru-RU" dirty="0"/>
        </a:p>
      </dgm:t>
    </dgm:pt>
    <dgm:pt modelId="{29990D19-B58F-4FAC-8434-3D77791BC2A8}" type="parTrans" cxnId="{5F61D248-FA39-4647-8F51-A92F02B11BA7}">
      <dgm:prSet/>
      <dgm:spPr/>
      <dgm:t>
        <a:bodyPr/>
        <a:lstStyle/>
        <a:p>
          <a:endParaRPr lang="ru-RU"/>
        </a:p>
      </dgm:t>
    </dgm:pt>
    <dgm:pt modelId="{8AECC563-A2CE-4757-A686-C04472B18B68}" type="sibTrans" cxnId="{5F61D248-FA39-4647-8F51-A92F02B11BA7}">
      <dgm:prSet/>
      <dgm:spPr/>
      <dgm:t>
        <a:bodyPr/>
        <a:lstStyle/>
        <a:p>
          <a:endParaRPr lang="ru-RU"/>
        </a:p>
      </dgm:t>
    </dgm:pt>
    <dgm:pt modelId="{001CAAD4-518C-45F0-9752-BCEF16C0136A}">
      <dgm:prSet/>
      <dgm:spPr/>
      <dgm:t>
        <a:bodyPr/>
        <a:lstStyle/>
        <a:p>
          <a:r>
            <a:rPr lang="uk-UA" dirty="0" smtClean="0"/>
            <a:t>Основною метою є розвиток особистості та різноманітних форм мислення кожного учня</a:t>
          </a:r>
          <a:endParaRPr lang="ru-RU" dirty="0"/>
        </a:p>
      </dgm:t>
    </dgm:pt>
    <dgm:pt modelId="{8C2EAAEE-CF59-42E4-B873-46E76C9D4831}" type="parTrans" cxnId="{37991473-9FE9-4CBA-A2C8-FF42A9BEE1A3}">
      <dgm:prSet/>
      <dgm:spPr/>
      <dgm:t>
        <a:bodyPr/>
        <a:lstStyle/>
        <a:p>
          <a:endParaRPr lang="ru-RU"/>
        </a:p>
      </dgm:t>
    </dgm:pt>
    <dgm:pt modelId="{91A61197-02CE-4454-9783-81A44F429BDB}" type="sibTrans" cxnId="{37991473-9FE9-4CBA-A2C8-FF42A9BEE1A3}">
      <dgm:prSet/>
      <dgm:spPr/>
      <dgm:t>
        <a:bodyPr/>
        <a:lstStyle/>
        <a:p>
          <a:endParaRPr lang="ru-RU"/>
        </a:p>
      </dgm:t>
    </dgm:pt>
    <dgm:pt modelId="{BE5124F3-EF80-4274-AFE0-212E2775850B}" type="pres">
      <dgm:prSet presAssocID="{0A4C817A-5824-47D2-9CFD-00170CC0886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9A5DDC-437D-45E9-9F06-A49B5B9472CE}" type="pres">
      <dgm:prSet presAssocID="{0A4C817A-5824-47D2-9CFD-00170CC08865}" presName="matrix" presStyleCnt="0"/>
      <dgm:spPr/>
    </dgm:pt>
    <dgm:pt modelId="{28A09064-257B-4907-9D91-CC0B8F3E76F2}" type="pres">
      <dgm:prSet presAssocID="{0A4C817A-5824-47D2-9CFD-00170CC08865}" presName="tile1" presStyleLbl="node1" presStyleIdx="0" presStyleCnt="4"/>
      <dgm:spPr/>
      <dgm:t>
        <a:bodyPr/>
        <a:lstStyle/>
        <a:p>
          <a:endParaRPr lang="ru-RU"/>
        </a:p>
      </dgm:t>
    </dgm:pt>
    <dgm:pt modelId="{36B4E8CE-5CE5-4651-A4E9-C76C0E3E4097}" type="pres">
      <dgm:prSet presAssocID="{0A4C817A-5824-47D2-9CFD-00170CC0886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43E84-DEBC-4F97-A004-F2E1DA94925A}" type="pres">
      <dgm:prSet presAssocID="{0A4C817A-5824-47D2-9CFD-00170CC08865}" presName="tile2" presStyleLbl="node1" presStyleIdx="1" presStyleCnt="4" custLinFactNeighborX="-806" custLinFactNeighborY="1694"/>
      <dgm:spPr/>
      <dgm:t>
        <a:bodyPr/>
        <a:lstStyle/>
        <a:p>
          <a:endParaRPr lang="ru-RU"/>
        </a:p>
      </dgm:t>
    </dgm:pt>
    <dgm:pt modelId="{0A7C33BC-1A3E-4CCD-81C6-9AEA03AD97BE}" type="pres">
      <dgm:prSet presAssocID="{0A4C817A-5824-47D2-9CFD-00170CC0886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609793-D198-4640-815B-501D06F4C860}" type="pres">
      <dgm:prSet presAssocID="{0A4C817A-5824-47D2-9CFD-00170CC08865}" presName="tile3" presStyleLbl="node1" presStyleIdx="2" presStyleCnt="4"/>
      <dgm:spPr/>
      <dgm:t>
        <a:bodyPr/>
        <a:lstStyle/>
        <a:p>
          <a:endParaRPr lang="ru-RU"/>
        </a:p>
      </dgm:t>
    </dgm:pt>
    <dgm:pt modelId="{3CBBC0EB-657D-4858-A0C4-51D59550051C}" type="pres">
      <dgm:prSet presAssocID="{0A4C817A-5824-47D2-9CFD-00170CC0886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6D578-FBF0-4B2E-9B9A-15037AB58CAA}" type="pres">
      <dgm:prSet presAssocID="{0A4C817A-5824-47D2-9CFD-00170CC08865}" presName="tile4" presStyleLbl="node1" presStyleIdx="3" presStyleCnt="4"/>
      <dgm:spPr/>
      <dgm:t>
        <a:bodyPr/>
        <a:lstStyle/>
        <a:p>
          <a:endParaRPr lang="ru-RU"/>
        </a:p>
      </dgm:t>
    </dgm:pt>
    <dgm:pt modelId="{73E0DD09-5C13-4BAA-BEDD-B5EBCD2B8A0A}" type="pres">
      <dgm:prSet presAssocID="{0A4C817A-5824-47D2-9CFD-00170CC0886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8E8D90-330A-4431-AFFC-2066130A7C8D}" type="pres">
      <dgm:prSet presAssocID="{0A4C817A-5824-47D2-9CFD-00170CC0886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46443CD-B56D-4634-86BB-A5AA546E24C2}" srcId="{C721868C-EEC8-4AAA-AD9E-E00D644C1723}" destId="{98E9ED0A-E926-4984-864E-6A6A2CA67B1D}" srcOrd="2" destOrd="0" parTransId="{2E68A8F3-B5DC-4B68-9410-7E0D130EAF79}" sibTransId="{C68C6144-6985-4AF7-AB62-DFC8B4351120}"/>
    <dgm:cxn modelId="{7C83F511-59B4-4304-8539-8A62BEB9C985}" srcId="{C721868C-EEC8-4AAA-AD9E-E00D644C1723}" destId="{531118C1-D6CA-4730-B987-7A716DCDCBE5}" srcOrd="6" destOrd="0" parTransId="{D66D0E28-E257-43B3-9ADB-DAD49077FB0D}" sibTransId="{A1680B5A-CBA6-4B5A-B46E-3C15B3BBF998}"/>
    <dgm:cxn modelId="{29ADE50F-E33B-45E3-85F4-FBB227B09647}" type="presOf" srcId="{001CAAD4-518C-45F0-9752-BCEF16C0136A}" destId="{73E0DD09-5C13-4BAA-BEDD-B5EBCD2B8A0A}" srcOrd="1" destOrd="0" presId="urn:microsoft.com/office/officeart/2005/8/layout/matrix1"/>
    <dgm:cxn modelId="{377BD9EE-8B46-4969-AE51-E99F579C9949}" type="presOf" srcId="{C9AC5C0B-EB05-4E3F-9DC8-15E5800E9355}" destId="{0A7C33BC-1A3E-4CCD-81C6-9AEA03AD97BE}" srcOrd="1" destOrd="0" presId="urn:microsoft.com/office/officeart/2005/8/layout/matrix1"/>
    <dgm:cxn modelId="{445AC104-2F8F-48AF-807F-79E456FEB7AD}" type="presOf" srcId="{001CAAD4-518C-45F0-9752-BCEF16C0136A}" destId="{5716D578-FBF0-4B2E-9B9A-15037AB58CAA}" srcOrd="0" destOrd="0" presId="urn:microsoft.com/office/officeart/2005/8/layout/matrix1"/>
    <dgm:cxn modelId="{A541F8F1-CAC2-4283-A12B-B725290ECA1B}" srcId="{0A4C817A-5824-47D2-9CFD-00170CC08865}" destId="{C721868C-EEC8-4AAA-AD9E-E00D644C1723}" srcOrd="0" destOrd="0" parTransId="{DD806061-3E8C-4D6D-9FC5-9D7E871AA0BB}" sibTransId="{867E1A93-7D8E-4BED-A7CE-70501BF02DE2}"/>
    <dgm:cxn modelId="{37991473-9FE9-4CBA-A2C8-FF42A9BEE1A3}" srcId="{C721868C-EEC8-4AAA-AD9E-E00D644C1723}" destId="{001CAAD4-518C-45F0-9752-BCEF16C0136A}" srcOrd="3" destOrd="0" parTransId="{8C2EAAEE-CF59-42E4-B873-46E76C9D4831}" sibTransId="{91A61197-02CE-4454-9783-81A44F429BDB}"/>
    <dgm:cxn modelId="{647A8F4C-3E40-43C3-AB12-542D83C42565}" srcId="{0A4C817A-5824-47D2-9CFD-00170CC08865}" destId="{93A885FE-47FD-4670-AC1A-5E705A7747FF}" srcOrd="1" destOrd="0" parTransId="{6F0C0DC1-D7FA-4A52-A116-0A34B4F92EC6}" sibTransId="{3EC34434-210A-4E79-A784-6D04AC5BE037}"/>
    <dgm:cxn modelId="{ECA06EAC-26B1-464A-818A-FD60B574C328}" type="presOf" srcId="{C9AC5C0B-EB05-4E3F-9DC8-15E5800E9355}" destId="{5F843E84-DEBC-4F97-A004-F2E1DA94925A}" srcOrd="0" destOrd="0" presId="urn:microsoft.com/office/officeart/2005/8/layout/matrix1"/>
    <dgm:cxn modelId="{BC7D54E7-891D-4A59-8B30-2ADE7B112CBA}" type="presOf" srcId="{98E9ED0A-E926-4984-864E-6A6A2CA67B1D}" destId="{D9609793-D198-4640-815B-501D06F4C860}" srcOrd="0" destOrd="0" presId="urn:microsoft.com/office/officeart/2005/8/layout/matrix1"/>
    <dgm:cxn modelId="{75E70C63-84D2-4638-BB4C-CBF4F3769993}" type="presOf" srcId="{AFDA5609-354F-401A-A1E0-59403153FCFA}" destId="{36B4E8CE-5CE5-4651-A4E9-C76C0E3E4097}" srcOrd="1" destOrd="0" presId="urn:microsoft.com/office/officeart/2005/8/layout/matrix1"/>
    <dgm:cxn modelId="{0330C52F-FB54-4FC2-A000-450D9F6204E0}" srcId="{C721868C-EEC8-4AAA-AD9E-E00D644C1723}" destId="{3A5BE9AB-3018-4CFE-BB90-1D62D4729613}" srcOrd="5" destOrd="0" parTransId="{72D587D7-3667-4FAF-A3EB-BD5CCF2EF8FA}" sibTransId="{1A2A96CD-BBD1-4DAE-A71A-FBE2862CD1B7}"/>
    <dgm:cxn modelId="{BD456E93-1CB6-44F6-B781-7299DBD95046}" srcId="{C721868C-EEC8-4AAA-AD9E-E00D644C1723}" destId="{C9AC5C0B-EB05-4E3F-9DC8-15E5800E9355}" srcOrd="1" destOrd="0" parTransId="{0261C76A-4B1F-4513-9E62-30C7BE1AEA79}" sibTransId="{71F7DD42-9CF2-431E-BFC6-DF0B4BBD6815}"/>
    <dgm:cxn modelId="{C82CC69E-DEFA-4FCD-8C37-F350DEE5490E}" type="presOf" srcId="{98E9ED0A-E926-4984-864E-6A6A2CA67B1D}" destId="{3CBBC0EB-657D-4858-A0C4-51D59550051C}" srcOrd="1" destOrd="0" presId="urn:microsoft.com/office/officeart/2005/8/layout/matrix1"/>
    <dgm:cxn modelId="{6F00E8BE-2096-44D0-9F25-7B0ECAD14EA5}" srcId="{C721868C-EEC8-4AAA-AD9E-E00D644C1723}" destId="{AFDA5609-354F-401A-A1E0-59403153FCFA}" srcOrd="0" destOrd="0" parTransId="{622B06DD-0E58-45CC-97F2-162E20F43156}" sibTransId="{C51DDC03-F475-45A1-9488-9F03B9F1D0A5}"/>
    <dgm:cxn modelId="{5F61D248-FA39-4647-8F51-A92F02B11BA7}" srcId="{C721868C-EEC8-4AAA-AD9E-E00D644C1723}" destId="{F1DF21AD-1E1B-4F24-BE81-E55E7B112128}" srcOrd="4" destOrd="0" parTransId="{29990D19-B58F-4FAC-8434-3D77791BC2A8}" sibTransId="{8AECC563-A2CE-4757-A686-C04472B18B68}"/>
    <dgm:cxn modelId="{B036FED9-8B0B-49FC-8860-42D731DD40FE}" type="presOf" srcId="{AFDA5609-354F-401A-A1E0-59403153FCFA}" destId="{28A09064-257B-4907-9D91-CC0B8F3E76F2}" srcOrd="0" destOrd="0" presId="urn:microsoft.com/office/officeart/2005/8/layout/matrix1"/>
    <dgm:cxn modelId="{8F204465-BFFF-4993-898B-B180E9001A03}" type="presOf" srcId="{C721868C-EEC8-4AAA-AD9E-E00D644C1723}" destId="{C68E8D90-330A-4431-AFFC-2066130A7C8D}" srcOrd="0" destOrd="0" presId="urn:microsoft.com/office/officeart/2005/8/layout/matrix1"/>
    <dgm:cxn modelId="{3D68225A-D895-4EFA-9CE9-61D93FA9FD29}" type="presOf" srcId="{0A4C817A-5824-47D2-9CFD-00170CC08865}" destId="{BE5124F3-EF80-4274-AFE0-212E2775850B}" srcOrd="0" destOrd="0" presId="urn:microsoft.com/office/officeart/2005/8/layout/matrix1"/>
    <dgm:cxn modelId="{DDBB33FB-E8B9-4C22-8FAA-68E9FA20D514}" type="presParOf" srcId="{BE5124F3-EF80-4274-AFE0-212E2775850B}" destId="{8B9A5DDC-437D-45E9-9F06-A49B5B9472CE}" srcOrd="0" destOrd="0" presId="urn:microsoft.com/office/officeart/2005/8/layout/matrix1"/>
    <dgm:cxn modelId="{7563CF93-4E9C-4493-983F-190F94848A80}" type="presParOf" srcId="{8B9A5DDC-437D-45E9-9F06-A49B5B9472CE}" destId="{28A09064-257B-4907-9D91-CC0B8F3E76F2}" srcOrd="0" destOrd="0" presId="urn:microsoft.com/office/officeart/2005/8/layout/matrix1"/>
    <dgm:cxn modelId="{EABA18AA-F49B-47E0-8CA4-ADF8D7E09C61}" type="presParOf" srcId="{8B9A5DDC-437D-45E9-9F06-A49B5B9472CE}" destId="{36B4E8CE-5CE5-4651-A4E9-C76C0E3E4097}" srcOrd="1" destOrd="0" presId="urn:microsoft.com/office/officeart/2005/8/layout/matrix1"/>
    <dgm:cxn modelId="{1413F795-06A4-4D03-8E6F-28FC73E3D223}" type="presParOf" srcId="{8B9A5DDC-437D-45E9-9F06-A49B5B9472CE}" destId="{5F843E84-DEBC-4F97-A004-F2E1DA94925A}" srcOrd="2" destOrd="0" presId="urn:microsoft.com/office/officeart/2005/8/layout/matrix1"/>
    <dgm:cxn modelId="{426596D4-D60D-44A4-A255-B5FCEA079B86}" type="presParOf" srcId="{8B9A5DDC-437D-45E9-9F06-A49B5B9472CE}" destId="{0A7C33BC-1A3E-4CCD-81C6-9AEA03AD97BE}" srcOrd="3" destOrd="0" presId="urn:microsoft.com/office/officeart/2005/8/layout/matrix1"/>
    <dgm:cxn modelId="{53691311-D8C4-4388-9401-74B6ECD503FA}" type="presParOf" srcId="{8B9A5DDC-437D-45E9-9F06-A49B5B9472CE}" destId="{D9609793-D198-4640-815B-501D06F4C860}" srcOrd="4" destOrd="0" presId="urn:microsoft.com/office/officeart/2005/8/layout/matrix1"/>
    <dgm:cxn modelId="{37A651AE-19A8-4B3B-914A-BF585E361560}" type="presParOf" srcId="{8B9A5DDC-437D-45E9-9F06-A49B5B9472CE}" destId="{3CBBC0EB-657D-4858-A0C4-51D59550051C}" srcOrd="5" destOrd="0" presId="urn:microsoft.com/office/officeart/2005/8/layout/matrix1"/>
    <dgm:cxn modelId="{BDE29702-0A29-49E1-9F26-4276B8F728F2}" type="presParOf" srcId="{8B9A5DDC-437D-45E9-9F06-A49B5B9472CE}" destId="{5716D578-FBF0-4B2E-9B9A-15037AB58CAA}" srcOrd="6" destOrd="0" presId="urn:microsoft.com/office/officeart/2005/8/layout/matrix1"/>
    <dgm:cxn modelId="{CDA48EB7-22EB-4FA9-A256-BD4F6225C73F}" type="presParOf" srcId="{8B9A5DDC-437D-45E9-9F06-A49B5B9472CE}" destId="{73E0DD09-5C13-4BAA-BEDD-B5EBCD2B8A0A}" srcOrd="7" destOrd="0" presId="urn:microsoft.com/office/officeart/2005/8/layout/matrix1"/>
    <dgm:cxn modelId="{AFBACF94-5E3D-4053-A1B2-81F8752D9BA1}" type="presParOf" srcId="{BE5124F3-EF80-4274-AFE0-212E2775850B}" destId="{C68E8D90-330A-4431-AFFC-2066130A7C8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84228F-AF9D-44A2-B899-C8D534EA6BD3}">
      <dsp:nvSpPr>
        <dsp:cNvPr id="0" name=""/>
        <dsp:cNvSpPr/>
      </dsp:nvSpPr>
      <dsp:spPr>
        <a:xfrm>
          <a:off x="4572000" y="1029285"/>
          <a:ext cx="215358" cy="943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3477"/>
              </a:lnTo>
              <a:lnTo>
                <a:pt x="215358" y="9434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27B45A-A3F7-46F3-915A-041CB1A43E7C}">
      <dsp:nvSpPr>
        <dsp:cNvPr id="0" name=""/>
        <dsp:cNvSpPr/>
      </dsp:nvSpPr>
      <dsp:spPr>
        <a:xfrm>
          <a:off x="4356641" y="1029285"/>
          <a:ext cx="215358" cy="943477"/>
        </a:xfrm>
        <a:custGeom>
          <a:avLst/>
          <a:gdLst/>
          <a:ahLst/>
          <a:cxnLst/>
          <a:rect l="0" t="0" r="0" b="0"/>
          <a:pathLst>
            <a:path>
              <a:moveTo>
                <a:pt x="215358" y="0"/>
              </a:moveTo>
              <a:lnTo>
                <a:pt x="215358" y="943477"/>
              </a:lnTo>
              <a:lnTo>
                <a:pt x="0" y="9434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72718-3496-48DA-8B62-31101C4C5BAE}">
      <dsp:nvSpPr>
        <dsp:cNvPr id="0" name=""/>
        <dsp:cNvSpPr/>
      </dsp:nvSpPr>
      <dsp:spPr>
        <a:xfrm>
          <a:off x="4946878" y="5400415"/>
          <a:ext cx="96398" cy="944759"/>
        </a:xfrm>
        <a:custGeom>
          <a:avLst/>
          <a:gdLst/>
          <a:ahLst/>
          <a:cxnLst/>
          <a:rect l="0" t="0" r="0" b="0"/>
          <a:pathLst>
            <a:path>
              <a:moveTo>
                <a:pt x="96398" y="0"/>
              </a:moveTo>
              <a:lnTo>
                <a:pt x="96398" y="944759"/>
              </a:lnTo>
              <a:lnTo>
                <a:pt x="0" y="9447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5F3671-D9B3-4E33-AE97-7E33293F1BE0}">
      <dsp:nvSpPr>
        <dsp:cNvPr id="0" name=""/>
        <dsp:cNvSpPr/>
      </dsp:nvSpPr>
      <dsp:spPr>
        <a:xfrm>
          <a:off x="6068795" y="3941758"/>
          <a:ext cx="1303557" cy="945897"/>
        </a:xfrm>
        <a:custGeom>
          <a:avLst/>
          <a:gdLst/>
          <a:ahLst/>
          <a:cxnLst/>
          <a:rect l="0" t="0" r="0" b="0"/>
          <a:pathLst>
            <a:path>
              <a:moveTo>
                <a:pt x="1303557" y="0"/>
              </a:moveTo>
              <a:lnTo>
                <a:pt x="1303557" y="945897"/>
              </a:lnTo>
              <a:lnTo>
                <a:pt x="0" y="9458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89FA2E-8CF1-41E4-8966-87E74602BFA0}">
      <dsp:nvSpPr>
        <dsp:cNvPr id="0" name=""/>
        <dsp:cNvSpPr/>
      </dsp:nvSpPr>
      <dsp:spPr>
        <a:xfrm>
          <a:off x="4572000" y="1029285"/>
          <a:ext cx="2800353" cy="1886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1595"/>
              </a:lnTo>
              <a:lnTo>
                <a:pt x="2800353" y="1671595"/>
              </a:lnTo>
              <a:lnTo>
                <a:pt x="2800353" y="18869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72FE2D-D38C-4C85-B923-4E773E4978D6}">
      <dsp:nvSpPr>
        <dsp:cNvPr id="0" name=""/>
        <dsp:cNvSpPr/>
      </dsp:nvSpPr>
      <dsp:spPr>
        <a:xfrm>
          <a:off x="4253402" y="1029285"/>
          <a:ext cx="318597" cy="1886954"/>
        </a:xfrm>
        <a:custGeom>
          <a:avLst/>
          <a:gdLst/>
          <a:ahLst/>
          <a:cxnLst/>
          <a:rect l="0" t="0" r="0" b="0"/>
          <a:pathLst>
            <a:path>
              <a:moveTo>
                <a:pt x="318597" y="0"/>
              </a:moveTo>
              <a:lnTo>
                <a:pt x="318597" y="1671595"/>
              </a:lnTo>
              <a:lnTo>
                <a:pt x="0" y="1671595"/>
              </a:lnTo>
              <a:lnTo>
                <a:pt x="0" y="18869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BE0A1E-5B7A-46E4-B2B3-650C5EFBAE6B}">
      <dsp:nvSpPr>
        <dsp:cNvPr id="0" name=""/>
        <dsp:cNvSpPr/>
      </dsp:nvSpPr>
      <dsp:spPr>
        <a:xfrm>
          <a:off x="951231" y="3941758"/>
          <a:ext cx="629094" cy="946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6430"/>
              </a:lnTo>
              <a:lnTo>
                <a:pt x="629094" y="9464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B83AFB-5329-4E0A-A112-A86747EAD0E8}">
      <dsp:nvSpPr>
        <dsp:cNvPr id="0" name=""/>
        <dsp:cNvSpPr/>
      </dsp:nvSpPr>
      <dsp:spPr>
        <a:xfrm>
          <a:off x="1771646" y="1029285"/>
          <a:ext cx="2800353" cy="1886954"/>
        </a:xfrm>
        <a:custGeom>
          <a:avLst/>
          <a:gdLst/>
          <a:ahLst/>
          <a:cxnLst/>
          <a:rect l="0" t="0" r="0" b="0"/>
          <a:pathLst>
            <a:path>
              <a:moveTo>
                <a:pt x="2800353" y="0"/>
              </a:moveTo>
              <a:lnTo>
                <a:pt x="2800353" y="1671595"/>
              </a:lnTo>
              <a:lnTo>
                <a:pt x="0" y="1671595"/>
              </a:lnTo>
              <a:lnTo>
                <a:pt x="0" y="18869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31449-CFF7-4CBD-B950-D0179317BD4A}">
      <dsp:nvSpPr>
        <dsp:cNvPr id="0" name=""/>
        <dsp:cNvSpPr/>
      </dsp:nvSpPr>
      <dsp:spPr>
        <a:xfrm>
          <a:off x="3546481" y="3766"/>
          <a:ext cx="2051037" cy="1025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/>
            <a:t>інтегрований урок</a:t>
          </a:r>
          <a:endParaRPr lang="ru-RU" sz="2400" kern="1200" dirty="0"/>
        </a:p>
      </dsp:txBody>
      <dsp:txXfrm>
        <a:off x="3546481" y="3766"/>
        <a:ext cx="2051037" cy="1025518"/>
      </dsp:txXfrm>
    </dsp:sp>
    <dsp:sp modelId="{F4004FE3-A76E-498E-9A90-AFF90C50BF81}">
      <dsp:nvSpPr>
        <dsp:cNvPr id="0" name=""/>
        <dsp:cNvSpPr/>
      </dsp:nvSpPr>
      <dsp:spPr>
        <a:xfrm>
          <a:off x="746127" y="2916240"/>
          <a:ext cx="2051037" cy="1025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/>
            <a:t>активізація практичної діяльності</a:t>
          </a:r>
          <a:endParaRPr lang="ru-RU" sz="2300" kern="1200"/>
        </a:p>
      </dsp:txBody>
      <dsp:txXfrm>
        <a:off x="746127" y="2916240"/>
        <a:ext cx="2051037" cy="1025518"/>
      </dsp:txXfrm>
    </dsp:sp>
    <dsp:sp modelId="{93282114-6F98-4037-85B7-A32C95911AE5}">
      <dsp:nvSpPr>
        <dsp:cNvPr id="0" name=""/>
        <dsp:cNvSpPr/>
      </dsp:nvSpPr>
      <dsp:spPr>
        <a:xfrm>
          <a:off x="1580325" y="4375430"/>
          <a:ext cx="2083177" cy="1025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/>
            <a:t>вимірювання величин</a:t>
          </a:r>
          <a:endParaRPr lang="ru-RU" sz="2300" kern="1200"/>
        </a:p>
      </dsp:txBody>
      <dsp:txXfrm>
        <a:off x="1580325" y="4375430"/>
        <a:ext cx="2083177" cy="1025518"/>
      </dsp:txXfrm>
    </dsp:sp>
    <dsp:sp modelId="{D5DD45B2-8567-4BC2-8176-25CBA73D440C}">
      <dsp:nvSpPr>
        <dsp:cNvPr id="0" name=""/>
        <dsp:cNvSpPr/>
      </dsp:nvSpPr>
      <dsp:spPr>
        <a:xfrm>
          <a:off x="3227883" y="2916240"/>
          <a:ext cx="2051037" cy="1025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  <a:scene3d>
            <a:camera prst="orthographicFront"/>
            <a:lightRig rig="morning" dir="t"/>
          </a:scene3d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/>
            <a:t>тестові завдання</a:t>
          </a:r>
          <a:endParaRPr lang="ru-RU" sz="2300" kern="1200" dirty="0"/>
        </a:p>
      </dsp:txBody>
      <dsp:txXfrm>
        <a:off x="3227883" y="2916240"/>
        <a:ext cx="2051037" cy="1025518"/>
      </dsp:txXfrm>
    </dsp:sp>
    <dsp:sp modelId="{994818C4-B6B6-4530-99C8-E95DE1235AE4}">
      <dsp:nvSpPr>
        <dsp:cNvPr id="0" name=""/>
        <dsp:cNvSpPr/>
      </dsp:nvSpPr>
      <dsp:spPr>
        <a:xfrm>
          <a:off x="6346834" y="2916240"/>
          <a:ext cx="2051037" cy="1025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/>
            <a:t>програмування</a:t>
          </a:r>
          <a:endParaRPr lang="ru-RU" sz="2300" kern="1200"/>
        </a:p>
      </dsp:txBody>
      <dsp:txXfrm>
        <a:off x="6346834" y="2916240"/>
        <a:ext cx="2051037" cy="1025518"/>
      </dsp:txXfrm>
    </dsp:sp>
    <dsp:sp modelId="{DA8E85F2-4543-4141-9F81-77778606CDD4}">
      <dsp:nvSpPr>
        <dsp:cNvPr id="0" name=""/>
        <dsp:cNvSpPr/>
      </dsp:nvSpPr>
      <dsp:spPr>
        <a:xfrm>
          <a:off x="4017758" y="4374897"/>
          <a:ext cx="2051037" cy="1025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/>
            <a:t>складання програм</a:t>
          </a:r>
          <a:endParaRPr lang="ru-RU" sz="2300" kern="1200" dirty="0"/>
        </a:p>
      </dsp:txBody>
      <dsp:txXfrm>
        <a:off x="4017758" y="4374897"/>
        <a:ext cx="2051037" cy="1025518"/>
      </dsp:txXfrm>
    </dsp:sp>
    <dsp:sp modelId="{F1CE98FD-D317-44D0-827D-B879F9B5977F}">
      <dsp:nvSpPr>
        <dsp:cNvPr id="0" name=""/>
        <dsp:cNvSpPr/>
      </dsp:nvSpPr>
      <dsp:spPr>
        <a:xfrm>
          <a:off x="2895840" y="5832415"/>
          <a:ext cx="2051037" cy="1025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/>
            <a:t>результат</a:t>
          </a:r>
          <a:endParaRPr lang="ru-RU" sz="2300" kern="1200"/>
        </a:p>
      </dsp:txBody>
      <dsp:txXfrm>
        <a:off x="2895840" y="5832415"/>
        <a:ext cx="2051037" cy="1025518"/>
      </dsp:txXfrm>
    </dsp:sp>
    <dsp:sp modelId="{0C017806-1C0D-4279-B385-EA2502DBC94F}">
      <dsp:nvSpPr>
        <dsp:cNvPr id="0" name=""/>
        <dsp:cNvSpPr/>
      </dsp:nvSpPr>
      <dsp:spPr>
        <a:xfrm>
          <a:off x="2305603" y="1460003"/>
          <a:ext cx="2051037" cy="1025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/>
            <a:t>геометрія</a:t>
          </a:r>
          <a:endParaRPr lang="ru-RU" sz="2300" kern="1200" dirty="0"/>
        </a:p>
      </dsp:txBody>
      <dsp:txXfrm>
        <a:off x="2305603" y="1460003"/>
        <a:ext cx="2051037" cy="1025518"/>
      </dsp:txXfrm>
    </dsp:sp>
    <dsp:sp modelId="{83220274-9106-4353-B5CA-24802600C6E1}">
      <dsp:nvSpPr>
        <dsp:cNvPr id="0" name=""/>
        <dsp:cNvSpPr/>
      </dsp:nvSpPr>
      <dsp:spPr>
        <a:xfrm>
          <a:off x="4787358" y="1460003"/>
          <a:ext cx="2051037" cy="1025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/>
            <a:t>інформатика</a:t>
          </a:r>
          <a:endParaRPr lang="ru-RU" sz="2300" kern="1200" dirty="0"/>
        </a:p>
      </dsp:txBody>
      <dsp:txXfrm>
        <a:off x="4787358" y="1460003"/>
        <a:ext cx="2051037" cy="102551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A09064-257B-4907-9D91-CC0B8F3E76F2}">
      <dsp:nvSpPr>
        <dsp:cNvPr id="0" name=""/>
        <dsp:cNvSpPr/>
      </dsp:nvSpPr>
      <dsp:spPr>
        <a:xfrm rot="16200000">
          <a:off x="539752" y="-539752"/>
          <a:ext cx="1873256" cy="295276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Основними формами навчання є групова та індивідуальна</a:t>
          </a:r>
          <a:endParaRPr lang="ru-RU" sz="1500" kern="1200" dirty="0"/>
        </a:p>
      </dsp:txBody>
      <dsp:txXfrm rot="16200000">
        <a:off x="773909" y="-773909"/>
        <a:ext cx="1404942" cy="2952760"/>
      </dsp:txXfrm>
    </dsp:sp>
    <dsp:sp modelId="{5F843E84-DEBC-4F97-A004-F2E1DA94925A}">
      <dsp:nvSpPr>
        <dsp:cNvPr id="0" name=""/>
        <dsp:cNvSpPr/>
      </dsp:nvSpPr>
      <dsp:spPr>
        <a:xfrm>
          <a:off x="2928960" y="31732"/>
          <a:ext cx="2952760" cy="187325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Навчальний процес є цілісною  взаємодією двох рівноправних її учасників – учня та вчителя</a:t>
          </a:r>
          <a:endParaRPr lang="ru-RU" sz="1500" kern="1200" dirty="0"/>
        </a:p>
      </dsp:txBody>
      <dsp:txXfrm>
        <a:off x="2928960" y="31732"/>
        <a:ext cx="2952760" cy="1404942"/>
      </dsp:txXfrm>
    </dsp:sp>
    <dsp:sp modelId="{D9609793-D198-4640-815B-501D06F4C860}">
      <dsp:nvSpPr>
        <dsp:cNvPr id="0" name=""/>
        <dsp:cNvSpPr/>
      </dsp:nvSpPr>
      <dsp:spPr>
        <a:xfrm rot="10800000">
          <a:off x="0" y="1873256"/>
          <a:ext cx="2952760" cy="187325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У пізнавальній діяльності на перший план висуваються практичні, творчі і реконструктивні завдання</a:t>
          </a:r>
          <a:endParaRPr lang="ru-RU" sz="1500" kern="1200" dirty="0"/>
        </a:p>
      </dsp:txBody>
      <dsp:txXfrm rot="10800000">
        <a:off x="0" y="2341569"/>
        <a:ext cx="2952760" cy="1404942"/>
      </dsp:txXfrm>
    </dsp:sp>
    <dsp:sp modelId="{5716D578-FBF0-4B2E-9B9A-15037AB58CAA}">
      <dsp:nvSpPr>
        <dsp:cNvPr id="0" name=""/>
        <dsp:cNvSpPr/>
      </dsp:nvSpPr>
      <dsp:spPr>
        <a:xfrm rot="5400000">
          <a:off x="3492512" y="1333503"/>
          <a:ext cx="1873256" cy="295276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Основною метою є розвиток особистості та різноманітних форм мислення кожного учня</a:t>
          </a:r>
          <a:endParaRPr lang="ru-RU" sz="1500" kern="1200" dirty="0"/>
        </a:p>
      </dsp:txBody>
      <dsp:txXfrm rot="5400000">
        <a:off x="3726669" y="1567660"/>
        <a:ext cx="1404942" cy="2952760"/>
      </dsp:txXfrm>
    </dsp:sp>
    <dsp:sp modelId="{C68E8D90-330A-4431-AFFC-2066130A7C8D}">
      <dsp:nvSpPr>
        <dsp:cNvPr id="0" name=""/>
        <dsp:cNvSpPr/>
      </dsp:nvSpPr>
      <dsp:spPr>
        <a:xfrm>
          <a:off x="2066931" y="1404942"/>
          <a:ext cx="1771656" cy="936628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rgbClr val="FFC000"/>
          </a:solidFill>
          <a:prstDash val="solid"/>
        </a:ln>
        <a:effectLst/>
        <a:scene3d>
          <a:camera prst="orthographicFront"/>
          <a:lightRig rig="sunse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baseline="0" dirty="0" smtClean="0">
              <a:solidFill>
                <a:schemeClr val="bg2"/>
              </a:solidFill>
            </a:rPr>
            <a:t>Практично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baseline="0" dirty="0" smtClean="0">
              <a:solidFill>
                <a:schemeClr val="bg2"/>
              </a:solidFill>
            </a:rPr>
            <a:t>Інноваційне навчання</a:t>
          </a:r>
          <a:endParaRPr lang="ru-RU" sz="1500" kern="1200" baseline="0" dirty="0">
            <a:solidFill>
              <a:schemeClr val="bg2"/>
            </a:solidFill>
          </a:endParaRPr>
        </a:p>
      </dsp:txBody>
      <dsp:txXfrm>
        <a:off x="2066931" y="1404942"/>
        <a:ext cx="1771656" cy="936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A59FC-CE51-4E0A-96A9-944C27363257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AAEC6-4A63-49E7-92AC-F31B9626E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AAEC6-4A63-49E7-92AC-F31B9626EDC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AAEC6-4A63-49E7-92AC-F31B9626EDC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AAEC6-4A63-49E7-92AC-F31B9626EDC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AAEC6-4A63-49E7-92AC-F31B9626EDC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AAEC6-4A63-49E7-92AC-F31B9626EDC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AAEC6-4A63-49E7-92AC-F31B9626EDC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BCD4A-22E6-4D90-81EE-CD5A4914922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AAEC6-4A63-49E7-92AC-F31B9626EDC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AAEC6-4A63-49E7-92AC-F31B9626EDC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9.jpe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11" Type="http://schemas.microsoft.com/office/2007/relationships/diagramDrawing" Target="../diagrams/drawing2.xml"/><Relationship Id="rId5" Type="http://schemas.openxmlformats.org/officeDocument/2006/relationships/image" Target="../media/image21.jpeg"/><Relationship Id="rId10" Type="http://schemas.openxmlformats.org/officeDocument/2006/relationships/diagramColors" Target="../diagrams/colors2.xml"/><Relationship Id="rId4" Type="http://schemas.openxmlformats.org/officeDocument/2006/relationships/image" Target="../media/image20.jpeg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Вчитель математики та інформатики </a:t>
            </a:r>
            <a:r>
              <a:rPr lang="uk-UA" dirty="0" err="1" smtClean="0"/>
              <a:t>Ковалівської</a:t>
            </a:r>
            <a:r>
              <a:rPr lang="uk-UA" dirty="0" smtClean="0"/>
              <a:t>  ЗОШ І-ІІІ ступенів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/>
              <a:t>Баран В.В.</a:t>
            </a:r>
            <a:endParaRPr lang="ru-RU" dirty="0"/>
          </a:p>
        </p:txBody>
      </p:sp>
      <p:pic>
        <p:nvPicPr>
          <p:cNvPr id="29698" name="Содержимое 4" descr="DSC079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785926"/>
            <a:ext cx="614366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7" descr="DSC079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6475" y="0"/>
            <a:ext cx="55975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00166" y="2357430"/>
            <a:ext cx="7467600" cy="3886200"/>
            <a:chOff x="168" y="960"/>
            <a:chExt cx="5367" cy="2792"/>
          </a:xfrm>
        </p:grpSpPr>
        <p:sp>
          <p:nvSpPr>
            <p:cNvPr id="340997" name="Freeform 3"/>
            <p:cNvSpPr>
              <a:spLocks/>
            </p:cNvSpPr>
            <p:nvPr/>
          </p:nvSpPr>
          <p:spPr bwMode="gray">
            <a:xfrm>
              <a:off x="5089" y="960"/>
              <a:ext cx="441" cy="705"/>
            </a:xfrm>
            <a:custGeom>
              <a:avLst/>
              <a:gdLst>
                <a:gd name="T0" fmla="*/ 441 w 308"/>
                <a:gd name="T1" fmla="*/ 191 h 444"/>
                <a:gd name="T2" fmla="*/ 0 w 308"/>
                <a:gd name="T3" fmla="*/ 705 h 444"/>
                <a:gd name="T4" fmla="*/ 0 w 308"/>
                <a:gd name="T5" fmla="*/ 454 h 444"/>
                <a:gd name="T6" fmla="*/ 441 w 308"/>
                <a:gd name="T7" fmla="*/ 0 h 444"/>
                <a:gd name="T8" fmla="*/ 441 w 308"/>
                <a:gd name="T9" fmla="*/ 191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00281D"/>
                </a:gs>
                <a:gs pos="50000">
                  <a:srgbClr val="00563F"/>
                </a:gs>
                <a:gs pos="100000">
                  <a:srgbClr val="00281D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40998" name="Freeform 4"/>
            <p:cNvSpPr>
              <a:spLocks/>
            </p:cNvSpPr>
            <p:nvPr/>
          </p:nvSpPr>
          <p:spPr bwMode="gray">
            <a:xfrm>
              <a:off x="2976" y="960"/>
              <a:ext cx="2559" cy="451"/>
            </a:xfrm>
            <a:custGeom>
              <a:avLst/>
              <a:gdLst>
                <a:gd name="T0" fmla="*/ 2118 w 1786"/>
                <a:gd name="T1" fmla="*/ 451 h 284"/>
                <a:gd name="T2" fmla="*/ 0 w 1786"/>
                <a:gd name="T3" fmla="*/ 451 h 284"/>
                <a:gd name="T4" fmla="*/ 639 w 1786"/>
                <a:gd name="T5" fmla="*/ 0 h 284"/>
                <a:gd name="T6" fmla="*/ 2559 w 1786"/>
                <a:gd name="T7" fmla="*/ 0 h 284"/>
                <a:gd name="T8" fmla="*/ 2118 w 1786"/>
                <a:gd name="T9" fmla="*/ 451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6"/>
                <a:gd name="T16" fmla="*/ 0 h 284"/>
                <a:gd name="T17" fmla="*/ 1786 w 1786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rgbClr val="00CC99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40999" name="Freeform 5"/>
            <p:cNvSpPr>
              <a:spLocks/>
            </p:cNvSpPr>
            <p:nvPr/>
          </p:nvSpPr>
          <p:spPr bwMode="gray">
            <a:xfrm>
              <a:off x="4645" y="1660"/>
              <a:ext cx="441" cy="701"/>
            </a:xfrm>
            <a:custGeom>
              <a:avLst/>
              <a:gdLst>
                <a:gd name="T0" fmla="*/ 441 w 308"/>
                <a:gd name="T1" fmla="*/ 190 h 442"/>
                <a:gd name="T2" fmla="*/ 0 w 308"/>
                <a:gd name="T3" fmla="*/ 701 h 442"/>
                <a:gd name="T4" fmla="*/ 0 w 308"/>
                <a:gd name="T5" fmla="*/ 454 h 442"/>
                <a:gd name="T6" fmla="*/ 441 w 308"/>
                <a:gd name="T7" fmla="*/ 0 h 442"/>
                <a:gd name="T8" fmla="*/ 441 w 308"/>
                <a:gd name="T9" fmla="*/ 190 h 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2"/>
                <a:gd name="T17" fmla="*/ 308 w 308"/>
                <a:gd name="T18" fmla="*/ 442 h 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230744"/>
                </a:gs>
                <a:gs pos="50000">
                  <a:srgbClr val="4B1092"/>
                </a:gs>
                <a:gs pos="100000">
                  <a:srgbClr val="230744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41000" name="Freeform 6"/>
            <p:cNvSpPr>
              <a:spLocks/>
            </p:cNvSpPr>
            <p:nvPr/>
          </p:nvSpPr>
          <p:spPr bwMode="gray">
            <a:xfrm>
              <a:off x="2340" y="1660"/>
              <a:ext cx="2751" cy="450"/>
            </a:xfrm>
            <a:custGeom>
              <a:avLst/>
              <a:gdLst>
                <a:gd name="T0" fmla="*/ 2310 w 1920"/>
                <a:gd name="T1" fmla="*/ 450 h 284"/>
                <a:gd name="T2" fmla="*/ 0 w 1920"/>
                <a:gd name="T3" fmla="*/ 450 h 284"/>
                <a:gd name="T4" fmla="*/ 639 w 1920"/>
                <a:gd name="T5" fmla="*/ 0 h 284"/>
                <a:gd name="T6" fmla="*/ 2751 w 1920"/>
                <a:gd name="T7" fmla="*/ 0 h 284"/>
                <a:gd name="T8" fmla="*/ 2310 w 1920"/>
                <a:gd name="T9" fmla="*/ 450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284"/>
                <a:gd name="T17" fmla="*/ 1920 w 192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rgbClr val="A77B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41001" name="Freeform 7"/>
            <p:cNvSpPr>
              <a:spLocks/>
            </p:cNvSpPr>
            <p:nvPr/>
          </p:nvSpPr>
          <p:spPr bwMode="gray">
            <a:xfrm>
              <a:off x="4200" y="2353"/>
              <a:ext cx="439" cy="704"/>
            </a:xfrm>
            <a:custGeom>
              <a:avLst/>
              <a:gdLst>
                <a:gd name="T0" fmla="*/ 439 w 306"/>
                <a:gd name="T1" fmla="*/ 193 h 444"/>
                <a:gd name="T2" fmla="*/ 0 w 306"/>
                <a:gd name="T3" fmla="*/ 704 h 444"/>
                <a:gd name="T4" fmla="*/ 0 w 306"/>
                <a:gd name="T5" fmla="*/ 453 h 444"/>
                <a:gd name="T6" fmla="*/ 439 w 306"/>
                <a:gd name="T7" fmla="*/ 0 h 444"/>
                <a:gd name="T8" fmla="*/ 439 w 306"/>
                <a:gd name="T9" fmla="*/ 193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444"/>
                <a:gd name="T17" fmla="*/ 306 w 306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rgbClr val="431805"/>
                </a:gs>
                <a:gs pos="50000">
                  <a:srgbClr val="90330A"/>
                </a:gs>
                <a:gs pos="100000">
                  <a:srgbClr val="431805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41002" name="Freeform 8"/>
            <p:cNvSpPr>
              <a:spLocks/>
            </p:cNvSpPr>
            <p:nvPr/>
          </p:nvSpPr>
          <p:spPr bwMode="gray">
            <a:xfrm>
              <a:off x="3758" y="3047"/>
              <a:ext cx="442" cy="705"/>
            </a:xfrm>
            <a:custGeom>
              <a:avLst/>
              <a:gdLst>
                <a:gd name="T0" fmla="*/ 442 w 308"/>
                <a:gd name="T1" fmla="*/ 194 h 444"/>
                <a:gd name="T2" fmla="*/ 0 w 308"/>
                <a:gd name="T3" fmla="*/ 705 h 444"/>
                <a:gd name="T4" fmla="*/ 0 w 308"/>
                <a:gd name="T5" fmla="*/ 454 h 444"/>
                <a:gd name="T6" fmla="*/ 442 w 308"/>
                <a:gd name="T7" fmla="*/ 0 h 444"/>
                <a:gd name="T8" fmla="*/ 442 w 308"/>
                <a:gd name="T9" fmla="*/ 194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rgbClr val="433206"/>
                </a:gs>
                <a:gs pos="50000">
                  <a:srgbClr val="906B0E"/>
                </a:gs>
                <a:gs pos="100000">
                  <a:srgbClr val="433206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41003" name="Freeform 9"/>
            <p:cNvSpPr>
              <a:spLocks/>
            </p:cNvSpPr>
            <p:nvPr/>
          </p:nvSpPr>
          <p:spPr bwMode="gray">
            <a:xfrm>
              <a:off x="1076" y="3051"/>
              <a:ext cx="3124" cy="450"/>
            </a:xfrm>
            <a:custGeom>
              <a:avLst/>
              <a:gdLst>
                <a:gd name="T0" fmla="*/ 2683 w 2180"/>
                <a:gd name="T1" fmla="*/ 450 h 284"/>
                <a:gd name="T2" fmla="*/ 0 w 2180"/>
                <a:gd name="T3" fmla="*/ 450 h 284"/>
                <a:gd name="T4" fmla="*/ 639 w 2180"/>
                <a:gd name="T5" fmla="*/ 0 h 284"/>
                <a:gd name="T6" fmla="*/ 3124 w 2180"/>
                <a:gd name="T7" fmla="*/ 0 h 284"/>
                <a:gd name="T8" fmla="*/ 2683 w 2180"/>
                <a:gd name="T9" fmla="*/ 450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80"/>
                <a:gd name="T16" fmla="*/ 0 h 284"/>
                <a:gd name="T17" fmla="*/ 2180 w 218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F2E160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41004" name="Line 10"/>
            <p:cNvSpPr>
              <a:spLocks noChangeShapeType="1"/>
            </p:cNvSpPr>
            <p:nvPr/>
          </p:nvSpPr>
          <p:spPr bwMode="gray">
            <a:xfrm flipH="1">
              <a:off x="168" y="374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41005" name="Line 11"/>
            <p:cNvSpPr>
              <a:spLocks noChangeShapeType="1"/>
            </p:cNvSpPr>
            <p:nvPr/>
          </p:nvSpPr>
          <p:spPr bwMode="gray">
            <a:xfrm flipH="1">
              <a:off x="168" y="3047"/>
              <a:ext cx="15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41006" name="Line 12"/>
            <p:cNvSpPr>
              <a:spLocks noChangeShapeType="1"/>
            </p:cNvSpPr>
            <p:nvPr/>
          </p:nvSpPr>
          <p:spPr bwMode="gray">
            <a:xfrm flipH="1">
              <a:off x="168" y="2356"/>
              <a:ext cx="21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41007" name="Line 13"/>
            <p:cNvSpPr>
              <a:spLocks noChangeShapeType="1"/>
            </p:cNvSpPr>
            <p:nvPr/>
          </p:nvSpPr>
          <p:spPr bwMode="gray">
            <a:xfrm flipH="1">
              <a:off x="168" y="1666"/>
              <a:ext cx="28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41008" name="Line 14"/>
            <p:cNvSpPr>
              <a:spLocks noChangeShapeType="1"/>
            </p:cNvSpPr>
            <p:nvPr/>
          </p:nvSpPr>
          <p:spPr bwMode="gray">
            <a:xfrm flipH="1">
              <a:off x="168" y="965"/>
              <a:ext cx="3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41009" name="Line 15"/>
            <p:cNvSpPr>
              <a:spLocks noChangeShapeType="1"/>
            </p:cNvSpPr>
            <p:nvPr/>
          </p:nvSpPr>
          <p:spPr bwMode="gray">
            <a:xfrm>
              <a:off x="305" y="960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41010" name="Line 16"/>
            <p:cNvSpPr>
              <a:spLocks noChangeShapeType="1"/>
            </p:cNvSpPr>
            <p:nvPr/>
          </p:nvSpPr>
          <p:spPr bwMode="gray">
            <a:xfrm>
              <a:off x="305" y="1686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41011" name="Line 17"/>
            <p:cNvSpPr>
              <a:spLocks noChangeShapeType="1"/>
            </p:cNvSpPr>
            <p:nvPr/>
          </p:nvSpPr>
          <p:spPr bwMode="gray">
            <a:xfrm>
              <a:off x="305" y="2366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41012" name="Line 18"/>
            <p:cNvSpPr>
              <a:spLocks noChangeShapeType="1"/>
            </p:cNvSpPr>
            <p:nvPr/>
          </p:nvSpPr>
          <p:spPr bwMode="gray">
            <a:xfrm>
              <a:off x="305" y="3047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41013" name="Freeform 19"/>
            <p:cNvSpPr>
              <a:spLocks/>
            </p:cNvSpPr>
            <p:nvPr/>
          </p:nvSpPr>
          <p:spPr bwMode="gray">
            <a:xfrm>
              <a:off x="1529" y="1096"/>
              <a:ext cx="1407" cy="2268"/>
            </a:xfrm>
            <a:custGeom>
              <a:avLst/>
              <a:gdLst>
                <a:gd name="T0" fmla="*/ 9 w 1824"/>
                <a:gd name="T1" fmla="*/ 2110 h 2648"/>
                <a:gd name="T2" fmla="*/ 43 w 1824"/>
                <a:gd name="T3" fmla="*/ 1816 h 2648"/>
                <a:gd name="T4" fmla="*/ 96 w 1824"/>
                <a:gd name="T5" fmla="*/ 1549 h 2648"/>
                <a:gd name="T6" fmla="*/ 164 w 1824"/>
                <a:gd name="T7" fmla="*/ 1305 h 2648"/>
                <a:gd name="T8" fmla="*/ 244 w 1824"/>
                <a:gd name="T9" fmla="*/ 1088 h 2648"/>
                <a:gd name="T10" fmla="*/ 332 w 1824"/>
                <a:gd name="T11" fmla="*/ 894 h 2648"/>
                <a:gd name="T12" fmla="*/ 424 w 1824"/>
                <a:gd name="T13" fmla="*/ 725 h 2648"/>
                <a:gd name="T14" fmla="*/ 518 w 1824"/>
                <a:gd name="T15" fmla="*/ 577 h 2648"/>
                <a:gd name="T16" fmla="*/ 611 w 1824"/>
                <a:gd name="T17" fmla="*/ 452 h 2648"/>
                <a:gd name="T18" fmla="*/ 699 w 1824"/>
                <a:gd name="T19" fmla="*/ 349 h 2648"/>
                <a:gd name="T20" fmla="*/ 779 w 1824"/>
                <a:gd name="T21" fmla="*/ 266 h 2648"/>
                <a:gd name="T22" fmla="*/ 845 w 1824"/>
                <a:gd name="T23" fmla="*/ 202 h 2648"/>
                <a:gd name="T24" fmla="*/ 898 w 1824"/>
                <a:gd name="T25" fmla="*/ 158 h 2648"/>
                <a:gd name="T26" fmla="*/ 932 w 1824"/>
                <a:gd name="T27" fmla="*/ 132 h 2648"/>
                <a:gd name="T28" fmla="*/ 944 w 1824"/>
                <a:gd name="T29" fmla="*/ 123 h 2648"/>
                <a:gd name="T30" fmla="*/ 1333 w 1824"/>
                <a:gd name="T31" fmla="*/ 48 h 2648"/>
                <a:gd name="T32" fmla="*/ 1210 w 1824"/>
                <a:gd name="T33" fmla="*/ 281 h 2648"/>
                <a:gd name="T34" fmla="*/ 1199 w 1824"/>
                <a:gd name="T35" fmla="*/ 284 h 2648"/>
                <a:gd name="T36" fmla="*/ 1168 w 1824"/>
                <a:gd name="T37" fmla="*/ 296 h 2648"/>
                <a:gd name="T38" fmla="*/ 1120 w 1824"/>
                <a:gd name="T39" fmla="*/ 317 h 2648"/>
                <a:gd name="T40" fmla="*/ 1057 w 1824"/>
                <a:gd name="T41" fmla="*/ 351 h 2648"/>
                <a:gd name="T42" fmla="*/ 980 w 1824"/>
                <a:gd name="T43" fmla="*/ 399 h 2648"/>
                <a:gd name="T44" fmla="*/ 893 w 1824"/>
                <a:gd name="T45" fmla="*/ 463 h 2648"/>
                <a:gd name="T46" fmla="*/ 798 w 1824"/>
                <a:gd name="T47" fmla="*/ 545 h 2648"/>
                <a:gd name="T48" fmla="*/ 697 w 1824"/>
                <a:gd name="T49" fmla="*/ 648 h 2648"/>
                <a:gd name="T50" fmla="*/ 594 w 1824"/>
                <a:gd name="T51" fmla="*/ 771 h 2648"/>
                <a:gd name="T52" fmla="*/ 488 w 1824"/>
                <a:gd name="T53" fmla="*/ 922 h 2648"/>
                <a:gd name="T54" fmla="*/ 384 w 1824"/>
                <a:gd name="T55" fmla="*/ 1096 h 2648"/>
                <a:gd name="T56" fmla="*/ 285 w 1824"/>
                <a:gd name="T57" fmla="*/ 1300 h 2648"/>
                <a:gd name="T58" fmla="*/ 191 w 1824"/>
                <a:gd name="T59" fmla="*/ 1535 h 2648"/>
                <a:gd name="T60" fmla="*/ 106 w 1824"/>
                <a:gd name="T61" fmla="*/ 1802 h 2648"/>
                <a:gd name="T62" fmla="*/ 32 w 1824"/>
                <a:gd name="T63" fmla="*/ 2104 h 26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24"/>
                <a:gd name="T97" fmla="*/ 0 h 2648"/>
                <a:gd name="T98" fmla="*/ 1824 w 1824"/>
                <a:gd name="T99" fmla="*/ 2648 h 26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61092E"/>
                </a:gs>
              </a:gsLst>
              <a:lin ang="54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41014" name="Rectangle 20"/>
            <p:cNvSpPr>
              <a:spLocks noChangeArrowheads="1"/>
            </p:cNvSpPr>
            <p:nvPr/>
          </p:nvSpPr>
          <p:spPr bwMode="gray">
            <a:xfrm>
              <a:off x="2980" y="1411"/>
              <a:ext cx="2119" cy="253"/>
            </a:xfrm>
            <a:prstGeom prst="rect">
              <a:avLst/>
            </a:prstGeom>
            <a:gradFill rotWithShape="1">
              <a:gsLst>
                <a:gs pos="0">
                  <a:srgbClr val="00684D"/>
                </a:gs>
                <a:gs pos="50000">
                  <a:srgbClr val="00906A"/>
                </a:gs>
                <a:gs pos="100000">
                  <a:srgbClr val="00684D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uk-UA" dirty="0">
                  <a:solidFill>
                    <a:schemeClr val="bg1"/>
                  </a:solidFill>
                  <a:latin typeface="Verdana" pitchFamily="34" charset="0"/>
                </a:rPr>
                <a:t>Відчуття гумору </a:t>
              </a:r>
              <a:endParaRPr lang="en-US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41015" name="Rectangle 21"/>
            <p:cNvSpPr>
              <a:spLocks noChangeArrowheads="1"/>
            </p:cNvSpPr>
            <p:nvPr/>
          </p:nvSpPr>
          <p:spPr bwMode="gray">
            <a:xfrm>
              <a:off x="2341" y="2110"/>
              <a:ext cx="2309" cy="248"/>
            </a:xfrm>
            <a:prstGeom prst="rect">
              <a:avLst/>
            </a:prstGeom>
            <a:gradFill rotWithShape="1">
              <a:gsLst>
                <a:gs pos="0">
                  <a:srgbClr val="5D2FB9"/>
                </a:gs>
                <a:gs pos="50000">
                  <a:srgbClr val="8041FF"/>
                </a:gs>
                <a:gs pos="100000">
                  <a:srgbClr val="5D2FB9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uk-UA" sz="1600" dirty="0">
                  <a:solidFill>
                    <a:schemeClr val="bg1"/>
                  </a:solidFill>
                  <a:latin typeface="Verdana" pitchFamily="34" charset="0"/>
                </a:rPr>
                <a:t>Зацікавленість </a:t>
              </a:r>
              <a:r>
                <a:rPr lang="uk-UA" sz="1600" dirty="0" smtClean="0">
                  <a:solidFill>
                    <a:schemeClr val="bg1"/>
                  </a:solidFill>
                  <a:latin typeface="Verdana" pitchFamily="34" charset="0"/>
                </a:rPr>
                <a:t>,практичність</a:t>
              </a:r>
              <a:endParaRPr lang="en-US" sz="16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41016" name="Freeform 22"/>
            <p:cNvSpPr>
              <a:spLocks/>
            </p:cNvSpPr>
            <p:nvPr/>
          </p:nvSpPr>
          <p:spPr bwMode="gray">
            <a:xfrm>
              <a:off x="1709" y="2353"/>
              <a:ext cx="2935" cy="454"/>
            </a:xfrm>
            <a:custGeom>
              <a:avLst/>
              <a:gdLst>
                <a:gd name="T0" fmla="*/ 2496 w 2048"/>
                <a:gd name="T1" fmla="*/ 454 h 286"/>
                <a:gd name="T2" fmla="*/ 0 w 2048"/>
                <a:gd name="T3" fmla="*/ 454 h 286"/>
                <a:gd name="T4" fmla="*/ 639 w 2048"/>
                <a:gd name="T5" fmla="*/ 0 h 286"/>
                <a:gd name="T6" fmla="*/ 2935 w 2048"/>
                <a:gd name="T7" fmla="*/ 0 h 286"/>
                <a:gd name="T8" fmla="*/ 2496 w 2048"/>
                <a:gd name="T9" fmla="*/ 454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8"/>
                <a:gd name="T16" fmla="*/ 0 h 286"/>
                <a:gd name="T17" fmla="*/ 2048 w 2048"/>
                <a:gd name="T18" fmla="*/ 286 h 2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rgbClr val="FF9966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41017" name="Rectangle 23"/>
            <p:cNvSpPr>
              <a:spLocks noChangeArrowheads="1"/>
            </p:cNvSpPr>
            <p:nvPr/>
          </p:nvSpPr>
          <p:spPr bwMode="gray">
            <a:xfrm>
              <a:off x="1711" y="2806"/>
              <a:ext cx="2499" cy="248"/>
            </a:xfrm>
            <a:prstGeom prst="rect">
              <a:avLst/>
            </a:prstGeom>
            <a:gradFill rotWithShape="1">
              <a:gsLst>
                <a:gs pos="0">
                  <a:srgbClr val="A0523A"/>
                </a:gs>
                <a:gs pos="50000">
                  <a:srgbClr val="DC7150"/>
                </a:gs>
                <a:gs pos="100000">
                  <a:srgbClr val="A0523A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uk-UA" dirty="0">
                  <a:solidFill>
                    <a:schemeClr val="bg1"/>
                  </a:solidFill>
                  <a:latin typeface="Verdana" pitchFamily="34" charset="0"/>
                </a:rPr>
                <a:t>Доступність та науковість</a:t>
              </a:r>
              <a:endParaRPr lang="en-US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41018" name="Rectangle 24"/>
            <p:cNvSpPr>
              <a:spLocks noChangeArrowheads="1"/>
            </p:cNvSpPr>
            <p:nvPr/>
          </p:nvSpPr>
          <p:spPr bwMode="gray">
            <a:xfrm>
              <a:off x="1075" y="3502"/>
              <a:ext cx="2689" cy="248"/>
            </a:xfrm>
            <a:prstGeom prst="rect">
              <a:avLst/>
            </a:prstGeom>
            <a:gradFill rotWithShape="1">
              <a:gsLst>
                <a:gs pos="0">
                  <a:srgbClr val="977514"/>
                </a:gs>
                <a:gs pos="50000">
                  <a:srgbClr val="D0A11C"/>
                </a:gs>
                <a:gs pos="100000">
                  <a:srgbClr val="977514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uk-UA" sz="1400" dirty="0">
                  <a:solidFill>
                    <a:schemeClr val="bg1"/>
                  </a:solidFill>
                  <a:latin typeface="Verdana" pitchFamily="34" charset="0"/>
                </a:rPr>
                <a:t>Професіоналізм </a:t>
              </a:r>
              <a:r>
                <a:rPr lang="uk-UA" sz="1400" dirty="0" smtClean="0">
                  <a:solidFill>
                    <a:schemeClr val="bg1"/>
                  </a:solidFill>
                  <a:latin typeface="Verdana" pitchFamily="34" charset="0"/>
                </a:rPr>
                <a:t> вчителя, професія учня</a:t>
              </a:r>
              <a:endParaRPr lang="en-US" sz="1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41019" name="Text Box 25"/>
            <p:cNvSpPr txBox="1">
              <a:spLocks noChangeArrowheads="1"/>
            </p:cNvSpPr>
            <p:nvPr/>
          </p:nvSpPr>
          <p:spPr bwMode="gray">
            <a:xfrm>
              <a:off x="298" y="1230"/>
              <a:ext cx="176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uk-UA" sz="1400" b="1">
                  <a:latin typeface="Verdana" pitchFamily="34" charset="0"/>
                </a:rPr>
                <a:t> </a:t>
              </a:r>
              <a:endParaRPr lang="en-US" sz="1400" b="1">
                <a:latin typeface="Verdana" pitchFamily="34" charset="0"/>
              </a:endParaRPr>
            </a:p>
          </p:txBody>
        </p:sp>
        <p:sp>
          <p:nvSpPr>
            <p:cNvPr id="341020" name="Text Box 26"/>
            <p:cNvSpPr txBox="1">
              <a:spLocks noChangeArrowheads="1"/>
            </p:cNvSpPr>
            <p:nvPr/>
          </p:nvSpPr>
          <p:spPr bwMode="gray">
            <a:xfrm>
              <a:off x="298" y="1918"/>
              <a:ext cx="177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uk-UA" sz="1400">
                  <a:latin typeface="Verdana" pitchFamily="34" charset="0"/>
                </a:rPr>
                <a:t> </a:t>
              </a:r>
              <a:endParaRPr lang="en-US" sz="1400">
                <a:latin typeface="Verdana" pitchFamily="34" charset="0"/>
              </a:endParaRPr>
            </a:p>
          </p:txBody>
        </p:sp>
        <p:sp>
          <p:nvSpPr>
            <p:cNvPr id="341021" name="Text Box 27"/>
            <p:cNvSpPr txBox="1">
              <a:spLocks noChangeArrowheads="1"/>
            </p:cNvSpPr>
            <p:nvPr/>
          </p:nvSpPr>
          <p:spPr bwMode="gray">
            <a:xfrm>
              <a:off x="298" y="2638"/>
              <a:ext cx="177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uk-UA" sz="1400">
                  <a:latin typeface="Verdana" pitchFamily="34" charset="0"/>
                </a:rPr>
                <a:t> </a:t>
              </a:r>
              <a:endParaRPr lang="en-US" sz="1400">
                <a:latin typeface="Verdana" pitchFamily="34" charset="0"/>
              </a:endParaRPr>
            </a:p>
          </p:txBody>
        </p:sp>
        <p:sp>
          <p:nvSpPr>
            <p:cNvPr id="341022" name="Text Box 28"/>
            <p:cNvSpPr txBox="1">
              <a:spLocks noChangeArrowheads="1"/>
            </p:cNvSpPr>
            <p:nvPr/>
          </p:nvSpPr>
          <p:spPr bwMode="gray">
            <a:xfrm>
              <a:off x="298" y="3309"/>
              <a:ext cx="177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uk-UA" sz="1400">
                  <a:latin typeface="Verdana" pitchFamily="34" charset="0"/>
                </a:rPr>
                <a:t> </a:t>
              </a:r>
              <a:endParaRPr lang="en-US" sz="1400">
                <a:latin typeface="Verdana" pitchFamily="34" charset="0"/>
              </a:endParaRPr>
            </a:p>
          </p:txBody>
        </p:sp>
      </p:grpSp>
      <p:pic>
        <p:nvPicPr>
          <p:cNvPr id="3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85860"/>
            <a:ext cx="442915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720000"/>
            </a:camera>
            <a:lightRig rig="threePt" dir="t"/>
          </a:scene3d>
        </p:spPr>
      </p:pic>
      <p:sp>
        <p:nvSpPr>
          <p:cNvPr id="340995" name="WordArt 29"/>
          <p:cNvSpPr>
            <a:spLocks noChangeArrowheads="1" noChangeShapeType="1" noTextEdit="1"/>
          </p:cNvSpPr>
          <p:nvPr/>
        </p:nvSpPr>
        <p:spPr bwMode="auto">
          <a:xfrm>
            <a:off x="611188" y="476250"/>
            <a:ext cx="4437062" cy="10080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uk-UA" sz="14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Основні кроки,</a:t>
            </a:r>
          </a:p>
          <a:p>
            <a:pPr algn="ctr"/>
            <a:r>
              <a:rPr lang="uk-UA" sz="14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якими я користуюсь</a:t>
            </a:r>
          </a:p>
        </p:txBody>
      </p:sp>
      <p:pic>
        <p:nvPicPr>
          <p:cNvPr id="340996" name="Picture 6" descr="00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8913" y="4970463"/>
            <a:ext cx="2605087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40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1" y="3071810"/>
            <a:ext cx="7143769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 descr="H:\Documents and Settings\Aida\Рабочий стол\ff962c65118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0438"/>
            <a:ext cx="2138363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b="1" i="1" dirty="0" smtClean="0"/>
              <a:t>Проблема, </a:t>
            </a:r>
            <a:r>
              <a:rPr lang="uk-UA" b="1" i="1" dirty="0"/>
              <a:t>над якою працюю:</a:t>
            </a:r>
            <a:endParaRPr lang="en-US" b="1" i="1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1071546"/>
            <a:ext cx="8401080" cy="5054617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latin typeface="Arial Black" pitchFamily="34" charset="0"/>
              </a:rPr>
              <a:t> Активізація практичної діяльності учнів з використанням тестових завдань та ІКТ на  інтегрованих уроках геометрії та інформатики</a:t>
            </a:r>
            <a:endParaRPr lang="en-US" dirty="0" smtClean="0">
              <a:solidFill>
                <a:srgbClr val="FFC000"/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uk-UA" sz="2400" b="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uk-UA" sz="24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uk-UA" sz="3600" b="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b="0" dirty="0" smtClean="0"/>
          </a:p>
        </p:txBody>
      </p:sp>
      <p:sp>
        <p:nvSpPr>
          <p:cNvPr id="335876" name="Rectangle 4"/>
          <p:cNvSpPr>
            <a:spLocks noChangeArrowheads="1"/>
          </p:cNvSpPr>
          <p:nvPr/>
        </p:nvSpPr>
        <p:spPr bwMode="auto">
          <a:xfrm>
            <a:off x="1727200" y="4508500"/>
            <a:ext cx="7416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1600" b="1" dirty="0" smtClean="0">
                <a:solidFill>
                  <a:schemeClr val="tx2"/>
                </a:solidFill>
                <a:latin typeface="Arial" charset="0"/>
              </a:rPr>
              <a:t>.</a:t>
            </a:r>
            <a:endParaRPr lang="en-US" sz="1600" b="1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335877" name="Picture 9" descr="woman_leading_meeting_hg_clr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0700" y="0"/>
            <a:ext cx="100330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/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0" y="0"/>
          <a:ext cx="91440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3643306" y="4857760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2894001" y="4893479"/>
            <a:ext cx="1928032" cy="7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8146" y="2857497"/>
            <a:ext cx="2545854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071547"/>
            <a:ext cx="2571736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uk-UA" sz="3600" dirty="0" smtClean="0">
                <a:latin typeface="Arial Black" pitchFamily="34" charset="0"/>
              </a:rPr>
              <a:t>Інтегровані уроки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345091" name="Oval 3"/>
          <p:cNvSpPr>
            <a:spLocks noChangeArrowheads="1"/>
          </p:cNvSpPr>
          <p:nvPr/>
        </p:nvSpPr>
        <p:spPr bwMode="gray">
          <a:xfrm>
            <a:off x="2532063" y="1870075"/>
            <a:ext cx="3743325" cy="3743325"/>
          </a:xfrm>
          <a:prstGeom prst="ellipse">
            <a:avLst/>
          </a:prstGeom>
          <a:gradFill rotWithShape="1">
            <a:gsLst>
              <a:gs pos="0">
                <a:srgbClr val="E6E6E6"/>
              </a:gs>
              <a:gs pos="14999">
                <a:srgbClr val="7D8496"/>
              </a:gs>
              <a:gs pos="53000">
                <a:srgbClr val="E6E6E6"/>
              </a:gs>
              <a:gs pos="67999">
                <a:srgbClr val="7D8496"/>
              </a:gs>
              <a:gs pos="92999">
                <a:srgbClr val="E6E6E6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345092" name="Oval 4"/>
          <p:cNvSpPr>
            <a:spLocks noChangeArrowheads="1"/>
          </p:cNvSpPr>
          <p:nvPr/>
        </p:nvSpPr>
        <p:spPr bwMode="gray">
          <a:xfrm>
            <a:off x="3025775" y="2349500"/>
            <a:ext cx="2749550" cy="2746375"/>
          </a:xfrm>
          <a:prstGeom prst="ellipse">
            <a:avLst/>
          </a:prstGeom>
          <a:gradFill rotWithShape="1">
            <a:gsLst>
              <a:gs pos="0">
                <a:srgbClr val="A1A1A1"/>
              </a:gs>
              <a:gs pos="50000">
                <a:srgbClr val="FFFFFF"/>
              </a:gs>
              <a:gs pos="100000">
                <a:srgbClr val="A1A1A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/>
          <a:lstStyle/>
          <a:p>
            <a:pPr algn="r"/>
            <a:endParaRPr lang="ru-RU"/>
          </a:p>
        </p:txBody>
      </p:sp>
      <p:sp useBgFill="1">
        <p:nvSpPr>
          <p:cNvPr id="299013" name="Text Box 5"/>
          <p:cNvSpPr txBox="1">
            <a:spLocks noChangeArrowheads="1"/>
          </p:cNvSpPr>
          <p:nvPr/>
        </p:nvSpPr>
        <p:spPr bwMode="gray">
          <a:xfrm>
            <a:off x="3200400" y="3190875"/>
            <a:ext cx="2441575" cy="830997"/>
          </a:xfrm>
          <a:prstGeom prst="rect">
            <a:avLst/>
          </a:prstGeom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sz="2400" b="1" dirty="0" smtClean="0">
                <a:solidFill>
                  <a:srgbClr val="A33D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Триєдина задача:</a:t>
            </a:r>
            <a:endParaRPr lang="en-US" sz="2400" b="1" dirty="0">
              <a:solidFill>
                <a:srgbClr val="A33D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45094" name="Text Box 6"/>
          <p:cNvSpPr txBox="1">
            <a:spLocks noChangeArrowheads="1"/>
          </p:cNvSpPr>
          <p:nvPr/>
        </p:nvSpPr>
        <p:spPr bwMode="gray">
          <a:xfrm>
            <a:off x="609600" y="1511300"/>
            <a:ext cx="31242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sz="2000" b="1" dirty="0" smtClean="0">
                <a:solidFill>
                  <a:srgbClr val="080808"/>
                </a:solidFill>
                <a:latin typeface="Arial" charset="0"/>
              </a:rPr>
              <a:t>Теоретичний матеріал. </a:t>
            </a:r>
          </a:p>
          <a:p>
            <a:pPr eaLnBrk="0" hangingPunct="0"/>
            <a:r>
              <a:rPr lang="uk-UA" sz="2000" b="1" dirty="0" smtClean="0">
                <a:solidFill>
                  <a:srgbClr val="080808"/>
                </a:solidFill>
                <a:latin typeface="Arial" charset="0"/>
              </a:rPr>
              <a:t>Контроль.  </a:t>
            </a:r>
            <a:endParaRPr lang="en-US" sz="2000" b="1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345095" name="Text Box 7"/>
          <p:cNvSpPr txBox="1">
            <a:spLocks noChangeArrowheads="1"/>
          </p:cNvSpPr>
          <p:nvPr/>
        </p:nvSpPr>
        <p:spPr bwMode="gray">
          <a:xfrm>
            <a:off x="533400" y="4787900"/>
            <a:ext cx="2173288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 dirty="0" smtClean="0">
                <a:solidFill>
                  <a:srgbClr val="D43636"/>
                </a:solidFill>
                <a:latin typeface="Arial Black" pitchFamily="34" charset="0"/>
              </a:rPr>
              <a:t>Активізація практичної </a:t>
            </a:r>
          </a:p>
          <a:p>
            <a:pPr algn="ctr"/>
            <a:r>
              <a:rPr lang="uk-UA" sz="2000" b="1" dirty="0" smtClean="0">
                <a:solidFill>
                  <a:srgbClr val="D43636"/>
                </a:solidFill>
                <a:latin typeface="Arial Black" pitchFamily="34" charset="0"/>
              </a:rPr>
              <a:t>діяльності.</a:t>
            </a:r>
            <a:endParaRPr lang="en-US" sz="2000" b="1" dirty="0">
              <a:solidFill>
                <a:srgbClr val="D43636"/>
              </a:solidFill>
              <a:latin typeface="Arial Black" pitchFamily="34" charset="0"/>
            </a:endParaRPr>
          </a:p>
        </p:txBody>
      </p:sp>
      <p:sp>
        <p:nvSpPr>
          <p:cNvPr id="299016" name="Text Box 8"/>
          <p:cNvSpPr txBox="1">
            <a:spLocks noChangeArrowheads="1"/>
          </p:cNvSpPr>
          <p:nvPr/>
        </p:nvSpPr>
        <p:spPr bwMode="gray">
          <a:xfrm>
            <a:off x="6400800" y="3416300"/>
            <a:ext cx="25908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uk-UA" sz="2000" b="1" dirty="0" smtClean="0">
                <a:solidFill>
                  <a:srgbClr val="1E15C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ІКТ. </a:t>
            </a:r>
            <a:r>
              <a:rPr lang="uk-UA" sz="2000" b="1" dirty="0" err="1" smtClean="0">
                <a:solidFill>
                  <a:srgbClr val="1E15C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Програ</a:t>
            </a:r>
            <a:endParaRPr lang="uk-UA" sz="2000" b="1" dirty="0" smtClean="0">
              <a:solidFill>
                <a:srgbClr val="1E15C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eaLnBrk="0" hangingPunct="0">
              <a:defRPr/>
            </a:pPr>
            <a:r>
              <a:rPr lang="uk-UA" sz="2000" b="1" dirty="0" err="1" smtClean="0">
                <a:solidFill>
                  <a:srgbClr val="1E15C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мування</a:t>
            </a:r>
            <a:r>
              <a:rPr lang="uk-UA" sz="2000" b="1" dirty="0" smtClean="0">
                <a:solidFill>
                  <a:srgbClr val="1E15C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uk-UA" sz="2000" b="1" dirty="0" smtClean="0">
                <a:solidFill>
                  <a:srgbClr val="1E15C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.</a:t>
            </a:r>
            <a:endParaRPr lang="en-US" sz="2000" b="1" dirty="0">
              <a:solidFill>
                <a:srgbClr val="1E15C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643313" y="1395413"/>
            <a:ext cx="1466850" cy="1447800"/>
            <a:chOff x="708" y="2203"/>
            <a:chExt cx="751" cy="741"/>
          </a:xfrm>
        </p:grpSpPr>
        <p:sp>
          <p:nvSpPr>
            <p:cNvPr id="299018" name="Oval 10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ru-RU">
                <a:cs typeface="+mn-cs"/>
              </a:endParaRPr>
            </a:p>
          </p:txBody>
        </p:sp>
        <p:pic>
          <p:nvPicPr>
            <p:cNvPr id="345110" name="Picture 11" descr="cir_lighteffect0"/>
            <p:cNvPicPr>
              <a:picLocks noChangeAspect="1" noChangeArrowheads="1"/>
            </p:cNvPicPr>
            <p:nvPr/>
          </p:nvPicPr>
          <p:blipFill>
            <a:blip r:embed="rId5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5098" name="Rectangle 12"/>
          <p:cNvSpPr>
            <a:spLocks noChangeArrowheads="1"/>
          </p:cNvSpPr>
          <p:nvPr/>
        </p:nvSpPr>
        <p:spPr bwMode="gray">
          <a:xfrm>
            <a:off x="3635375" y="1700213"/>
            <a:ext cx="1450975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 b="1" dirty="0" smtClean="0">
                <a:solidFill>
                  <a:srgbClr val="F8F8F8"/>
                </a:solidFill>
                <a:latin typeface="Arial" charset="0"/>
              </a:rPr>
              <a:t>Формули.</a:t>
            </a:r>
          </a:p>
          <a:p>
            <a:pPr algn="ctr"/>
            <a:r>
              <a:rPr lang="uk-UA" sz="1600" b="1" dirty="0" smtClean="0">
                <a:solidFill>
                  <a:schemeClr val="bg1"/>
                </a:solidFill>
                <a:latin typeface="Arial" charset="0"/>
              </a:rPr>
              <a:t>Тестові  завдання.</a:t>
            </a:r>
          </a:p>
          <a:p>
            <a:pPr algn="ctr"/>
            <a:r>
              <a:rPr lang="uk-UA" sz="1600" b="1" dirty="0" smtClean="0">
                <a:solidFill>
                  <a:schemeClr val="bg1"/>
                </a:solidFill>
                <a:latin typeface="Arial" charset="0"/>
              </a:rPr>
              <a:t>КТС</a:t>
            </a:r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343150" y="3810000"/>
            <a:ext cx="1466850" cy="1447800"/>
            <a:chOff x="708" y="2203"/>
            <a:chExt cx="751" cy="741"/>
          </a:xfrm>
        </p:grpSpPr>
        <p:sp>
          <p:nvSpPr>
            <p:cNvPr id="299022" name="Oval 14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ru-RU">
                <a:cs typeface="+mn-cs"/>
              </a:endParaRPr>
            </a:p>
          </p:txBody>
        </p:sp>
        <p:pic>
          <p:nvPicPr>
            <p:cNvPr id="345108" name="Picture 15" descr="cir_lighteffect0"/>
            <p:cNvPicPr>
              <a:picLocks noChangeAspect="1" noChangeArrowheads="1"/>
            </p:cNvPicPr>
            <p:nvPr/>
          </p:nvPicPr>
          <p:blipFill>
            <a:blip r:embed="rId5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5100" name="Rectangle 16"/>
          <p:cNvSpPr>
            <a:spLocks noChangeArrowheads="1"/>
          </p:cNvSpPr>
          <p:nvPr/>
        </p:nvSpPr>
        <p:spPr bwMode="gray">
          <a:xfrm>
            <a:off x="2214547" y="4000504"/>
            <a:ext cx="1928826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uk-UA" sz="1400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r>
              <a:rPr lang="uk-UA" sz="1400" b="1" dirty="0" smtClean="0">
                <a:solidFill>
                  <a:srgbClr val="FFFF00"/>
                </a:solidFill>
                <a:latin typeface="Arial Black" pitchFamily="34" charset="0"/>
              </a:rPr>
              <a:t>Обладнання </a:t>
            </a:r>
          </a:p>
          <a:p>
            <a:pPr algn="ctr"/>
            <a:r>
              <a:rPr lang="uk-UA" sz="1400" b="1" dirty="0" smtClean="0">
                <a:solidFill>
                  <a:srgbClr val="FFFF00"/>
                </a:solidFill>
                <a:latin typeface="Arial Black" pitchFamily="34" charset="0"/>
              </a:rPr>
              <a:t>Вимірювання</a:t>
            </a:r>
          </a:p>
          <a:p>
            <a:pPr algn="ctr"/>
            <a:r>
              <a:rPr lang="uk-UA" sz="1400" b="1" dirty="0" smtClean="0">
                <a:solidFill>
                  <a:srgbClr val="FFFF00"/>
                </a:solidFill>
                <a:latin typeface="Arial Black" pitchFamily="34" charset="0"/>
              </a:rPr>
              <a:t>величин</a:t>
            </a:r>
          </a:p>
          <a:p>
            <a:pPr algn="ctr"/>
            <a:endParaRPr lang="en-US" sz="1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929190" y="3860800"/>
            <a:ext cx="1490660" cy="1447800"/>
            <a:chOff x="708" y="2203"/>
            <a:chExt cx="751" cy="741"/>
          </a:xfrm>
        </p:grpSpPr>
        <p:sp>
          <p:nvSpPr>
            <p:cNvPr id="299026" name="Oval 18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ru-RU">
                <a:cs typeface="+mn-cs"/>
              </a:endParaRPr>
            </a:p>
          </p:txBody>
        </p:sp>
        <p:pic>
          <p:nvPicPr>
            <p:cNvPr id="345106" name="Picture 19" descr="cir_lighteffect0"/>
            <p:cNvPicPr>
              <a:picLocks noChangeAspect="1" noChangeArrowheads="1"/>
            </p:cNvPicPr>
            <p:nvPr/>
          </p:nvPicPr>
          <p:blipFill>
            <a:blip r:embed="rId5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5102" name="Rectangle 20"/>
          <p:cNvSpPr>
            <a:spLocks noChangeArrowheads="1"/>
          </p:cNvSpPr>
          <p:nvPr/>
        </p:nvSpPr>
        <p:spPr bwMode="gray">
          <a:xfrm>
            <a:off x="5003800" y="4149725"/>
            <a:ext cx="1366838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 dirty="0" err="1" smtClean="0">
                <a:solidFill>
                  <a:srgbClr val="00FF00"/>
                </a:solidFill>
              </a:rPr>
              <a:t>Програмина</a:t>
            </a:r>
            <a:r>
              <a:rPr lang="uk-UA" sz="2000" b="1" dirty="0" smtClean="0">
                <a:solidFill>
                  <a:srgbClr val="00FF00"/>
                </a:solidFill>
              </a:rPr>
              <a:t> Паскалі</a:t>
            </a:r>
          </a:p>
          <a:p>
            <a:pPr algn="ctr"/>
            <a:r>
              <a:rPr lang="uk-UA" sz="2000" b="1" dirty="0" smtClean="0">
                <a:solidFill>
                  <a:srgbClr val="00FF00"/>
                </a:solidFill>
              </a:rPr>
              <a:t>результат</a:t>
            </a:r>
            <a:endParaRPr lang="en-US" sz="2000" b="1" dirty="0">
              <a:solidFill>
                <a:srgbClr val="00FF00"/>
              </a:solidFill>
            </a:endParaRPr>
          </a:p>
        </p:txBody>
      </p:sp>
      <p:pic>
        <p:nvPicPr>
          <p:cNvPr id="24" name="Содержимое 13" descr="DSC041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2225" y="0"/>
            <a:ext cx="4041775" cy="292895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9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9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5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5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5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5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5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5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5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99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3000"/>
                                        <p:tgtEl>
                                          <p:spTgt spid="345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0" grpId="0"/>
      <p:bldP spid="299013" grpId="0" animBg="1"/>
      <p:bldP spid="345094" grpId="0"/>
      <p:bldP spid="345095" grpId="0"/>
      <p:bldP spid="299016" grpId="0"/>
      <p:bldP spid="345098" grpId="0"/>
      <p:bldP spid="345100" grpId="0"/>
      <p:bldP spid="3451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25" name="Picture 1" descr="D:\діск Д\Кліпарт\111\Анімації\kniga3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3826" name="Picture 45" descr="business_lady_cellphone_talking_hg_wh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0"/>
            <a:ext cx="167163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28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4800" b="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Інтегровані уроки в ногу часом</a:t>
            </a:r>
            <a:endParaRPr lang="en-US" sz="4800" b="0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333828" name="AutoShape 4"/>
          <p:cNvSpPr>
            <a:spLocks noChangeArrowheads="1"/>
          </p:cNvSpPr>
          <p:nvPr/>
        </p:nvSpPr>
        <p:spPr bwMode="gray">
          <a:xfrm>
            <a:off x="2916238" y="2849563"/>
            <a:ext cx="504825" cy="576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333829" name="AutoShape 5"/>
          <p:cNvSpPr>
            <a:spLocks noChangeArrowheads="1"/>
          </p:cNvSpPr>
          <p:nvPr/>
        </p:nvSpPr>
        <p:spPr bwMode="gray">
          <a:xfrm>
            <a:off x="5651500" y="2849563"/>
            <a:ext cx="504825" cy="576262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332806" name="Oval 6"/>
          <p:cNvSpPr>
            <a:spLocks noChangeArrowheads="1"/>
          </p:cNvSpPr>
          <p:nvPr/>
        </p:nvSpPr>
        <p:spPr bwMode="gray">
          <a:xfrm>
            <a:off x="6227763" y="2057400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defRPr/>
            </a:pPr>
            <a:endParaRPr lang="ru-RU">
              <a:cs typeface="+mn-cs"/>
            </a:endParaRPr>
          </a:p>
        </p:txBody>
      </p:sp>
      <p:sp>
        <p:nvSpPr>
          <p:cNvPr id="332807" name="Oval 7"/>
          <p:cNvSpPr>
            <a:spLocks noChangeArrowheads="1"/>
          </p:cNvSpPr>
          <p:nvPr/>
        </p:nvSpPr>
        <p:spPr bwMode="gray">
          <a:xfrm>
            <a:off x="6227763" y="2057400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defRPr/>
            </a:pPr>
            <a:endParaRPr lang="ru-RU">
              <a:cs typeface="+mn-cs"/>
            </a:endParaRPr>
          </a:p>
        </p:txBody>
      </p:sp>
      <p:sp>
        <p:nvSpPr>
          <p:cNvPr id="332808" name="Oval 8"/>
          <p:cNvSpPr>
            <a:spLocks noChangeArrowheads="1"/>
          </p:cNvSpPr>
          <p:nvPr/>
        </p:nvSpPr>
        <p:spPr bwMode="gray">
          <a:xfrm>
            <a:off x="6369050" y="2198688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defRPr/>
            </a:pPr>
            <a:endParaRPr lang="ru-RU">
              <a:cs typeface="+mn-cs"/>
            </a:endParaRPr>
          </a:p>
        </p:txBody>
      </p:sp>
      <p:sp>
        <p:nvSpPr>
          <p:cNvPr id="332809" name="Oval 9"/>
          <p:cNvSpPr>
            <a:spLocks noChangeArrowheads="1"/>
          </p:cNvSpPr>
          <p:nvPr/>
        </p:nvSpPr>
        <p:spPr bwMode="gray">
          <a:xfrm>
            <a:off x="6400800" y="2209800"/>
            <a:ext cx="1878013" cy="187801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defRPr/>
            </a:pPr>
            <a:endParaRPr lang="ru-RU">
              <a:cs typeface="+mn-cs"/>
            </a:endParaRPr>
          </a:p>
        </p:txBody>
      </p:sp>
      <p:sp>
        <p:nvSpPr>
          <p:cNvPr id="333834" name="Oval 10"/>
          <p:cNvSpPr>
            <a:spLocks noChangeArrowheads="1"/>
          </p:cNvSpPr>
          <p:nvPr/>
        </p:nvSpPr>
        <p:spPr bwMode="gray">
          <a:xfrm>
            <a:off x="6470650" y="2292350"/>
            <a:ext cx="1690688" cy="1690688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r"/>
            <a:endParaRPr lang="ru-RU"/>
          </a:p>
        </p:txBody>
      </p:sp>
      <p:sp>
        <p:nvSpPr>
          <p:cNvPr id="332811" name="Oval 11"/>
          <p:cNvSpPr>
            <a:spLocks noChangeArrowheads="1"/>
          </p:cNvSpPr>
          <p:nvPr/>
        </p:nvSpPr>
        <p:spPr bwMode="gray">
          <a:xfrm>
            <a:off x="755650" y="205105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defRPr/>
            </a:pPr>
            <a:endParaRPr lang="ru-RU">
              <a:cs typeface="+mn-cs"/>
            </a:endParaRPr>
          </a:p>
        </p:txBody>
      </p:sp>
      <p:sp>
        <p:nvSpPr>
          <p:cNvPr id="332812" name="Oval 12"/>
          <p:cNvSpPr>
            <a:spLocks noChangeArrowheads="1"/>
          </p:cNvSpPr>
          <p:nvPr/>
        </p:nvSpPr>
        <p:spPr bwMode="gray">
          <a:xfrm>
            <a:off x="755650" y="205105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defRPr/>
            </a:pPr>
            <a:endParaRPr lang="ru-RU">
              <a:cs typeface="+mn-cs"/>
            </a:endParaRPr>
          </a:p>
        </p:txBody>
      </p:sp>
      <p:sp>
        <p:nvSpPr>
          <p:cNvPr id="332813" name="Oval 13"/>
          <p:cNvSpPr>
            <a:spLocks noChangeArrowheads="1"/>
          </p:cNvSpPr>
          <p:nvPr/>
        </p:nvSpPr>
        <p:spPr bwMode="gray">
          <a:xfrm>
            <a:off x="896938" y="2192338"/>
            <a:ext cx="1878012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defRPr/>
            </a:pPr>
            <a:endParaRPr lang="ru-RU">
              <a:cs typeface="+mn-cs"/>
            </a:endParaRPr>
          </a:p>
        </p:txBody>
      </p:sp>
      <p:sp>
        <p:nvSpPr>
          <p:cNvPr id="332814" name="Oval 14"/>
          <p:cNvSpPr>
            <a:spLocks noChangeArrowheads="1"/>
          </p:cNvSpPr>
          <p:nvPr/>
        </p:nvSpPr>
        <p:spPr bwMode="gray">
          <a:xfrm>
            <a:off x="898525" y="2195513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defRPr/>
            </a:pPr>
            <a:endParaRPr lang="ru-RU">
              <a:cs typeface="+mn-cs"/>
            </a:endParaRPr>
          </a:p>
        </p:txBody>
      </p:sp>
      <p:sp>
        <p:nvSpPr>
          <p:cNvPr id="333839" name="Oval 15"/>
          <p:cNvSpPr>
            <a:spLocks noChangeArrowheads="1"/>
          </p:cNvSpPr>
          <p:nvPr/>
        </p:nvSpPr>
        <p:spPr bwMode="gray">
          <a:xfrm>
            <a:off x="990600" y="2286000"/>
            <a:ext cx="1690688" cy="1690688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r"/>
            <a:endParaRPr lang="ru-RU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017588" y="2311400"/>
            <a:ext cx="1636712" cy="1636713"/>
            <a:chOff x="4166" y="1706"/>
            <a:chExt cx="1252" cy="1252"/>
          </a:xfrm>
        </p:grpSpPr>
        <p:sp>
          <p:nvSpPr>
            <p:cNvPr id="333863" name="Oval 17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r"/>
              <a:endParaRPr lang="ru-RU"/>
            </a:p>
          </p:txBody>
        </p:sp>
        <p:sp>
          <p:nvSpPr>
            <p:cNvPr id="333864" name="Oval 18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r"/>
              <a:endParaRPr lang="ru-RU"/>
            </a:p>
          </p:txBody>
        </p:sp>
        <p:sp>
          <p:nvSpPr>
            <p:cNvPr id="333865" name="Oval 19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r"/>
              <a:endParaRPr lang="ru-RU"/>
            </a:p>
          </p:txBody>
        </p:sp>
        <p:sp>
          <p:nvSpPr>
            <p:cNvPr id="333866" name="Oval 20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r"/>
              <a:endParaRPr lang="ru-RU"/>
            </a:p>
          </p:txBody>
        </p:sp>
      </p:grpSp>
      <p:sp>
        <p:nvSpPr>
          <p:cNvPr id="332821" name="Oval 21"/>
          <p:cNvSpPr>
            <a:spLocks noChangeArrowheads="1"/>
          </p:cNvSpPr>
          <p:nvPr/>
        </p:nvSpPr>
        <p:spPr bwMode="gray">
          <a:xfrm>
            <a:off x="3492500" y="205740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defRPr/>
            </a:pPr>
            <a:endParaRPr lang="ru-RU">
              <a:cs typeface="+mn-cs"/>
            </a:endParaRPr>
          </a:p>
        </p:txBody>
      </p:sp>
      <p:sp>
        <p:nvSpPr>
          <p:cNvPr id="332822" name="Oval 22"/>
          <p:cNvSpPr>
            <a:spLocks noChangeArrowheads="1"/>
          </p:cNvSpPr>
          <p:nvPr/>
        </p:nvSpPr>
        <p:spPr bwMode="gray">
          <a:xfrm>
            <a:off x="3492500" y="205740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defRPr/>
            </a:pPr>
            <a:endParaRPr lang="ru-RU">
              <a:cs typeface="+mn-cs"/>
            </a:endParaRPr>
          </a:p>
        </p:txBody>
      </p:sp>
      <p:sp>
        <p:nvSpPr>
          <p:cNvPr id="332823" name="Oval 23"/>
          <p:cNvSpPr>
            <a:spLocks noChangeArrowheads="1"/>
          </p:cNvSpPr>
          <p:nvPr/>
        </p:nvSpPr>
        <p:spPr bwMode="gray">
          <a:xfrm>
            <a:off x="3633788" y="2198688"/>
            <a:ext cx="1878012" cy="18780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defRPr/>
            </a:pPr>
            <a:endParaRPr lang="ru-RU">
              <a:cs typeface="+mn-cs"/>
            </a:endParaRPr>
          </a:p>
        </p:txBody>
      </p:sp>
      <p:sp>
        <p:nvSpPr>
          <p:cNvPr id="332824" name="Oval 24"/>
          <p:cNvSpPr>
            <a:spLocks noChangeArrowheads="1"/>
          </p:cNvSpPr>
          <p:nvPr/>
        </p:nvSpPr>
        <p:spPr bwMode="gray">
          <a:xfrm>
            <a:off x="3635375" y="2201863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defRPr/>
            </a:pPr>
            <a:endParaRPr lang="ru-RU">
              <a:cs typeface="+mn-cs"/>
            </a:endParaRPr>
          </a:p>
        </p:txBody>
      </p:sp>
      <p:sp>
        <p:nvSpPr>
          <p:cNvPr id="333845" name="Oval 25"/>
          <p:cNvSpPr>
            <a:spLocks noChangeArrowheads="1"/>
          </p:cNvSpPr>
          <p:nvPr/>
        </p:nvSpPr>
        <p:spPr bwMode="gray">
          <a:xfrm>
            <a:off x="3727450" y="2292350"/>
            <a:ext cx="1690688" cy="1690688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r"/>
            <a:endParaRPr lang="ru-RU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754438" y="2311400"/>
            <a:ext cx="1636712" cy="1636713"/>
            <a:chOff x="4166" y="1706"/>
            <a:chExt cx="1252" cy="1252"/>
          </a:xfrm>
        </p:grpSpPr>
        <p:sp>
          <p:nvSpPr>
            <p:cNvPr id="333859" name="Oval 27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r"/>
              <a:endParaRPr lang="ru-RU"/>
            </a:p>
          </p:txBody>
        </p:sp>
        <p:sp>
          <p:nvSpPr>
            <p:cNvPr id="333860" name="Oval 28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r"/>
              <a:endParaRPr lang="ru-RU"/>
            </a:p>
          </p:txBody>
        </p:sp>
        <p:sp>
          <p:nvSpPr>
            <p:cNvPr id="333861" name="Oval 29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r"/>
              <a:endParaRPr lang="ru-RU"/>
            </a:p>
          </p:txBody>
        </p:sp>
        <p:sp>
          <p:nvSpPr>
            <p:cNvPr id="333862" name="Oval 30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r"/>
              <a:endParaRPr lang="ru-RU"/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6500813" y="2311400"/>
            <a:ext cx="1636712" cy="1636713"/>
            <a:chOff x="4166" y="1706"/>
            <a:chExt cx="1252" cy="1252"/>
          </a:xfrm>
        </p:grpSpPr>
        <p:sp>
          <p:nvSpPr>
            <p:cNvPr id="333855" name="Oval 32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r"/>
              <a:endParaRPr lang="ru-RU"/>
            </a:p>
          </p:txBody>
        </p:sp>
        <p:sp>
          <p:nvSpPr>
            <p:cNvPr id="333856" name="Oval 33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r"/>
              <a:endParaRPr lang="ru-RU"/>
            </a:p>
          </p:txBody>
        </p:sp>
        <p:sp>
          <p:nvSpPr>
            <p:cNvPr id="333857" name="Oval 34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r"/>
              <a:endParaRPr lang="ru-RU"/>
            </a:p>
          </p:txBody>
        </p:sp>
        <p:sp>
          <p:nvSpPr>
            <p:cNvPr id="333858" name="Oval 35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r"/>
              <a:endParaRPr lang="ru-RU"/>
            </a:p>
          </p:txBody>
        </p:sp>
      </p:grpSp>
      <p:sp>
        <p:nvSpPr>
          <p:cNvPr id="332836" name="AutoShape 36"/>
          <p:cNvSpPr>
            <a:spLocks noChangeArrowheads="1"/>
          </p:cNvSpPr>
          <p:nvPr/>
        </p:nvSpPr>
        <p:spPr bwMode="gray">
          <a:xfrm>
            <a:off x="714348" y="4286256"/>
            <a:ext cx="2500329" cy="1928826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38100" algn="ctr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Активізація </a:t>
            </a:r>
          </a:p>
          <a:p>
            <a:pPr algn="ctr" eaLnBrk="0" hangingPunct="0">
              <a:defRPr/>
            </a:pPr>
            <a:r>
              <a:rPr lang="uk-U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практичної </a:t>
            </a:r>
          </a:p>
          <a:p>
            <a:pPr algn="ctr" eaLnBrk="0" hangingPunct="0">
              <a:defRPr/>
            </a:pPr>
            <a:r>
              <a:rPr lang="uk-U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Діяльності</a:t>
            </a:r>
          </a:p>
          <a:p>
            <a:pPr algn="ctr" eaLnBrk="0" hangingPunct="0">
              <a:defRPr/>
            </a:pPr>
            <a:r>
              <a:rPr lang="uk-U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Тести на листках</a:t>
            </a:r>
          </a:p>
          <a:p>
            <a:pPr algn="ctr" eaLnBrk="0" hangingPunct="0">
              <a:defRPr/>
            </a:pPr>
            <a:r>
              <a:rPr lang="uk-U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Програмові </a:t>
            </a:r>
          </a:p>
          <a:p>
            <a:pPr algn="ctr" eaLnBrk="0" hangingPunct="0">
              <a:defRPr/>
            </a:pPr>
            <a:r>
              <a:rPr lang="uk-U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калькулятори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332837" name="AutoShape 37"/>
          <p:cNvSpPr>
            <a:spLocks noChangeArrowheads="1"/>
          </p:cNvSpPr>
          <p:nvPr/>
        </p:nvSpPr>
        <p:spPr bwMode="gray">
          <a:xfrm>
            <a:off x="3428992" y="4357694"/>
            <a:ext cx="2057400" cy="142876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332838" name="AutoShape 38"/>
          <p:cNvSpPr>
            <a:spLocks noChangeArrowheads="1"/>
          </p:cNvSpPr>
          <p:nvPr/>
        </p:nvSpPr>
        <p:spPr bwMode="gray">
          <a:xfrm>
            <a:off x="6143636" y="4429132"/>
            <a:ext cx="2571767" cy="185738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381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Активізація </a:t>
            </a:r>
          </a:p>
          <a:p>
            <a:pPr algn="ctr" eaLnBrk="0" hangingPunct="0">
              <a:defRPr/>
            </a:pP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практичної </a:t>
            </a:r>
          </a:p>
          <a:p>
            <a:pPr algn="ctr" eaLnBrk="0" hangingPunct="0">
              <a:defRPr/>
            </a:pP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Діяльності</a:t>
            </a:r>
          </a:p>
          <a:p>
            <a:pPr algn="ctr" eaLnBrk="0" hangingPunct="0">
              <a:defRPr/>
            </a:pP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Тести на КТС</a:t>
            </a:r>
          </a:p>
          <a:p>
            <a:pPr algn="ctr" eaLnBrk="0" hangingPunct="0">
              <a:defRPr/>
            </a:pP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Програми на </a:t>
            </a:r>
          </a:p>
          <a:p>
            <a:pPr algn="ctr" eaLnBrk="0" hangingPunct="0">
              <a:defRPr/>
            </a:pP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мові Паскаль</a:t>
            </a:r>
          </a:p>
          <a:p>
            <a:pPr algn="ctr" eaLnBrk="0" hangingPunct="0">
              <a:defRPr/>
            </a:pP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і виконання</a:t>
            </a:r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0" hangingPunct="0">
              <a:defRPr/>
            </a:pP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333851" name="Text Box 39"/>
          <p:cNvSpPr txBox="1">
            <a:spLocks noChangeArrowheads="1"/>
          </p:cNvSpPr>
          <p:nvPr/>
        </p:nvSpPr>
        <p:spPr bwMode="gray">
          <a:xfrm>
            <a:off x="1071538" y="2571744"/>
            <a:ext cx="164307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uk-UA" sz="2400" dirty="0" smtClean="0">
              <a:solidFill>
                <a:srgbClr val="000000"/>
              </a:solidFill>
              <a:latin typeface="Arial" charset="0"/>
            </a:endParaRPr>
          </a:p>
          <a:p>
            <a:pPr algn="ctr" eaLnBrk="0" hangingPunct="0"/>
            <a:r>
              <a:rPr lang="uk-UA" sz="2400" dirty="0" smtClean="0">
                <a:solidFill>
                  <a:srgbClr val="000000"/>
                </a:solidFill>
                <a:latin typeface="Arial" charset="0"/>
              </a:rPr>
              <a:t>2003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3852" name="Text Box 40"/>
          <p:cNvSpPr txBox="1">
            <a:spLocks noChangeArrowheads="1"/>
          </p:cNvSpPr>
          <p:nvPr/>
        </p:nvSpPr>
        <p:spPr bwMode="gray">
          <a:xfrm>
            <a:off x="3857620" y="2643182"/>
            <a:ext cx="160271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uk-UA" sz="2400" dirty="0" smtClean="0">
              <a:solidFill>
                <a:srgbClr val="000000"/>
              </a:solidFill>
              <a:latin typeface="Arial" charset="0"/>
            </a:endParaRPr>
          </a:p>
          <a:p>
            <a:pPr algn="ctr" eaLnBrk="0" hangingPunct="0"/>
            <a:r>
              <a:rPr lang="uk-UA" sz="2400" dirty="0" smtClean="0">
                <a:solidFill>
                  <a:srgbClr val="000000"/>
                </a:solidFill>
                <a:latin typeface="Arial" charset="0"/>
              </a:rPr>
              <a:t>2007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3853" name="Text Box 41"/>
          <p:cNvSpPr txBox="1">
            <a:spLocks noChangeArrowheads="1"/>
          </p:cNvSpPr>
          <p:nvPr/>
        </p:nvSpPr>
        <p:spPr bwMode="gray">
          <a:xfrm>
            <a:off x="6665913" y="2571744"/>
            <a:ext cx="143520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uk-UA" sz="2400" dirty="0" smtClean="0">
              <a:solidFill>
                <a:srgbClr val="000000"/>
              </a:solidFill>
              <a:latin typeface="Arial" charset="0"/>
            </a:endParaRPr>
          </a:p>
          <a:p>
            <a:pPr algn="ctr" eaLnBrk="0" hangingPunct="0"/>
            <a:r>
              <a:rPr lang="uk-UA" sz="2400" dirty="0" smtClean="0">
                <a:solidFill>
                  <a:srgbClr val="000000"/>
                </a:solidFill>
                <a:latin typeface="Arial" charset="0"/>
              </a:rPr>
              <a:t>2010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57554" y="4214818"/>
            <a:ext cx="2456121" cy="2031325"/>
          </a:xfrm>
          <a:prstGeom prst="rect">
            <a:avLst/>
          </a:prstGeom>
          <a:solidFill>
            <a:srgbClr val="7030A0"/>
          </a:solidFill>
          <a:ln cap="rnd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 algn="ctr" eaLnBrk="0" hangingPunct="0">
              <a:defRPr/>
            </a:pPr>
            <a: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Активізація </a:t>
            </a:r>
          </a:p>
          <a:p>
            <a:pPr algn="ctr" eaLnBrk="0" hangingPunct="0">
              <a:defRPr/>
            </a:pPr>
            <a: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практичної </a:t>
            </a:r>
          </a:p>
          <a:p>
            <a:pPr algn="ctr" eaLnBrk="0" hangingPunct="0">
              <a:defRPr/>
            </a:pPr>
            <a: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Діяльності</a:t>
            </a:r>
          </a:p>
          <a:p>
            <a:pPr algn="ctr" eaLnBrk="0" hangingPunct="0">
              <a:defRPr/>
            </a:pPr>
            <a: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Тести на листках</a:t>
            </a:r>
          </a:p>
          <a:p>
            <a:pPr algn="ctr" eaLnBrk="0" hangingPunct="0">
              <a:defRPr/>
            </a:pPr>
            <a: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Інженерні</a:t>
            </a:r>
          </a:p>
          <a:p>
            <a:pPr algn="ctr" eaLnBrk="0" hangingPunct="0">
              <a:defRPr/>
            </a:pPr>
            <a: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Калькулятори</a:t>
            </a:r>
          </a:p>
          <a:p>
            <a:pPr algn="ctr" eaLnBrk="0" hangingPunct="0">
              <a:defRPr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Microsoft Excel 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338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338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328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36" grpId="0" animBg="1"/>
      <p:bldP spid="332838" grpId="0" animBg="1"/>
      <p:bldP spid="333851" grpId="0"/>
      <p:bldP spid="333852" grpId="0"/>
      <p:bldP spid="333853" grpId="0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0"/>
            <a:ext cx="4467119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4170291"/>
            <a:ext cx="4038600" cy="268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357188"/>
            <a:ext cx="4000500" cy="928687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uk-UA" b="1" i="1" u="sng" dirty="0" smtClean="0"/>
              <a:t>Мета  :</a:t>
            </a:r>
            <a:endParaRPr lang="en-US" b="1" i="1" u="sng" dirty="0"/>
          </a:p>
        </p:txBody>
      </p:sp>
      <p:sp>
        <p:nvSpPr>
          <p:cNvPr id="337923" name="AutoShape 3"/>
          <p:cNvSpPr>
            <a:spLocks noChangeArrowheads="1"/>
          </p:cNvSpPr>
          <p:nvPr/>
        </p:nvSpPr>
        <p:spPr bwMode="gray">
          <a:xfrm>
            <a:off x="457200" y="388620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337924" name="Text Box 4"/>
          <p:cNvSpPr txBox="1">
            <a:spLocks noChangeArrowheads="1"/>
          </p:cNvSpPr>
          <p:nvPr/>
        </p:nvSpPr>
        <p:spPr bwMode="gray">
          <a:xfrm>
            <a:off x="3492500" y="3068638"/>
            <a:ext cx="1905000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latin typeface="Arial" charset="0"/>
              </a:rPr>
              <a:t>розвиток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самостійності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учнів</a:t>
            </a:r>
            <a:r>
              <a:rPr lang="en-US" b="1" dirty="0">
                <a:latin typeface="Arial" charset="0"/>
              </a:rPr>
              <a:t>;</a:t>
            </a:r>
          </a:p>
        </p:txBody>
      </p:sp>
      <p:sp>
        <p:nvSpPr>
          <p:cNvPr id="337925" name="AutoShape 5"/>
          <p:cNvSpPr>
            <a:spLocks noChangeArrowheads="1"/>
          </p:cNvSpPr>
          <p:nvPr/>
        </p:nvSpPr>
        <p:spPr bwMode="gray">
          <a:xfrm>
            <a:off x="511175" y="43148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337926" name="Text Box 18"/>
          <p:cNvSpPr txBox="1">
            <a:spLocks noChangeArrowheads="1"/>
          </p:cNvSpPr>
          <p:nvPr/>
        </p:nvSpPr>
        <p:spPr bwMode="white">
          <a:xfrm>
            <a:off x="912813" y="3910013"/>
            <a:ext cx="1651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 dirty="0">
                <a:solidFill>
                  <a:srgbClr val="FFFFFF"/>
                </a:solidFill>
                <a:latin typeface="Arial" charset="0"/>
              </a:rPr>
              <a:t>3</a:t>
            </a:r>
            <a:endParaRPr lang="en-US" sz="2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37927" name="Text Box 9"/>
          <p:cNvSpPr txBox="1">
            <a:spLocks noChangeArrowheads="1"/>
          </p:cNvSpPr>
          <p:nvPr/>
        </p:nvSpPr>
        <p:spPr bwMode="gray">
          <a:xfrm>
            <a:off x="500034" y="4500570"/>
            <a:ext cx="2532052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1400" b="1" dirty="0" err="1">
                <a:latin typeface="Arial" charset="0"/>
              </a:rPr>
              <a:t>формування</a:t>
            </a:r>
            <a:r>
              <a:rPr lang="ru-RU" sz="1400" b="1" dirty="0">
                <a:latin typeface="Arial" charset="0"/>
              </a:rPr>
              <a:t> </a:t>
            </a:r>
            <a:r>
              <a:rPr lang="ru-RU" sz="1400" b="1" dirty="0" smtClean="0">
                <a:latin typeface="Arial" charset="0"/>
              </a:rPr>
              <a:t>в </a:t>
            </a:r>
            <a:r>
              <a:rPr lang="ru-RU" sz="1400" b="1" dirty="0" err="1">
                <a:latin typeface="Arial" charset="0"/>
              </a:rPr>
              <a:t>учнів</a:t>
            </a:r>
            <a:r>
              <a:rPr lang="ru-RU" sz="1400" b="1" dirty="0">
                <a:latin typeface="Arial" charset="0"/>
              </a:rPr>
              <a:t> </a:t>
            </a:r>
            <a:r>
              <a:rPr lang="ru-RU" sz="1400" b="1" dirty="0" err="1">
                <a:latin typeface="Arial" charset="0"/>
              </a:rPr>
              <a:t>уміння</a:t>
            </a:r>
            <a:r>
              <a:rPr lang="ru-RU" sz="1400" b="1" dirty="0">
                <a:latin typeface="Arial" charset="0"/>
              </a:rPr>
              <a:t> </a:t>
            </a:r>
            <a:r>
              <a:rPr lang="ru-RU" sz="1400" b="1" dirty="0" err="1" smtClean="0">
                <a:latin typeface="Arial" charset="0"/>
              </a:rPr>
              <a:t>складати</a:t>
            </a:r>
            <a:r>
              <a:rPr lang="ru-RU" sz="1400" b="1" dirty="0" smtClean="0">
                <a:latin typeface="Arial" charset="0"/>
              </a:rPr>
              <a:t> </a:t>
            </a:r>
            <a:r>
              <a:rPr lang="ru-RU" sz="1400" b="1" dirty="0" err="1" smtClean="0">
                <a:latin typeface="Arial" charset="0"/>
              </a:rPr>
              <a:t>програми,опрацьовувати</a:t>
            </a:r>
            <a:r>
              <a:rPr lang="ru-RU" sz="1400" b="1" dirty="0" smtClean="0">
                <a:latin typeface="Arial" charset="0"/>
              </a:rPr>
              <a:t> </a:t>
            </a:r>
            <a:r>
              <a:rPr lang="ru-RU" sz="1400" b="1" dirty="0" err="1">
                <a:latin typeface="Arial" charset="0"/>
              </a:rPr>
              <a:t>інформацію</a:t>
            </a:r>
            <a:r>
              <a:rPr lang="ru-RU" sz="1400" b="1" dirty="0" smtClean="0">
                <a:latin typeface="Arial" charset="0"/>
              </a:rPr>
              <a:t>; 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337928" name="AutoShape 8"/>
          <p:cNvSpPr>
            <a:spLocks noChangeArrowheads="1"/>
          </p:cNvSpPr>
          <p:nvPr/>
        </p:nvSpPr>
        <p:spPr bwMode="gray">
          <a:xfrm>
            <a:off x="457200" y="152400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folHlink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337929" name="AutoShape 9"/>
          <p:cNvSpPr>
            <a:spLocks noChangeArrowheads="1"/>
          </p:cNvSpPr>
          <p:nvPr/>
        </p:nvSpPr>
        <p:spPr bwMode="gray">
          <a:xfrm>
            <a:off x="511175" y="19526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337930" name="Text Box 18"/>
          <p:cNvSpPr txBox="1">
            <a:spLocks noChangeArrowheads="1"/>
          </p:cNvSpPr>
          <p:nvPr/>
        </p:nvSpPr>
        <p:spPr bwMode="white">
          <a:xfrm>
            <a:off x="912813" y="1547813"/>
            <a:ext cx="1651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rgbClr val="FFFFFF"/>
                </a:solidFill>
                <a:latin typeface="Arial" charset="0"/>
              </a:rPr>
              <a:t>1</a:t>
            </a:r>
            <a:endParaRPr lang="en-US" sz="20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37931" name="Text Box 9"/>
          <p:cNvSpPr txBox="1">
            <a:spLocks noChangeArrowheads="1"/>
          </p:cNvSpPr>
          <p:nvPr/>
        </p:nvSpPr>
        <p:spPr bwMode="gray">
          <a:xfrm>
            <a:off x="539750" y="1916113"/>
            <a:ext cx="2316163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 b="1" dirty="0" err="1">
                <a:latin typeface="Arial" charset="0"/>
              </a:rPr>
              <a:t>розвиток</a:t>
            </a:r>
            <a:r>
              <a:rPr lang="en-US" sz="1400" b="1" dirty="0">
                <a:latin typeface="Arial" charset="0"/>
              </a:rPr>
              <a:t> </a:t>
            </a:r>
            <a:r>
              <a:rPr lang="en-US" sz="1400" b="1" dirty="0" err="1">
                <a:latin typeface="Arial" charset="0"/>
              </a:rPr>
              <a:t>дослідницьких</a:t>
            </a:r>
            <a:r>
              <a:rPr lang="en-US" sz="1400" b="1" dirty="0">
                <a:latin typeface="Arial" charset="0"/>
              </a:rPr>
              <a:t> і </a:t>
            </a:r>
            <a:r>
              <a:rPr lang="uk-UA" sz="1400" b="1" dirty="0" smtClean="0">
                <a:latin typeface="Arial" charset="0"/>
              </a:rPr>
              <a:t>практичних</a:t>
            </a:r>
            <a:r>
              <a:rPr lang="en-US" sz="1400" b="1" dirty="0" smtClean="0">
                <a:latin typeface="Arial" charset="0"/>
              </a:rPr>
              <a:t> </a:t>
            </a:r>
            <a:r>
              <a:rPr lang="en-US" sz="1400" b="1" dirty="0" err="1">
                <a:latin typeface="Arial" charset="0"/>
              </a:rPr>
              <a:t>умінь</a:t>
            </a:r>
            <a:r>
              <a:rPr lang="en-US" sz="1400" b="1" dirty="0">
                <a:latin typeface="Arial" charset="0"/>
              </a:rPr>
              <a:t>, </a:t>
            </a:r>
            <a:r>
              <a:rPr lang="en-US" sz="1400" b="1" dirty="0" smtClean="0">
                <a:latin typeface="Arial" charset="0"/>
              </a:rPr>
              <a:t> </a:t>
            </a:r>
            <a:r>
              <a:rPr lang="en-US" sz="1400" b="1" dirty="0" err="1" smtClean="0">
                <a:latin typeface="Arial" charset="0"/>
              </a:rPr>
              <a:t>навичок</a:t>
            </a:r>
            <a:r>
              <a:rPr lang="uk-UA" sz="1400" b="1" dirty="0" smtClean="0">
                <a:latin typeface="Arial" charset="0"/>
              </a:rPr>
              <a:t> індивідуальної і </a:t>
            </a:r>
            <a:r>
              <a:rPr lang="en-US" sz="1400" b="1" dirty="0" smtClean="0">
                <a:latin typeface="Arial" charset="0"/>
              </a:rPr>
              <a:t> </a:t>
            </a:r>
            <a:r>
              <a:rPr lang="en-US" sz="1400" b="1" dirty="0" err="1">
                <a:latin typeface="Arial" charset="0"/>
              </a:rPr>
              <a:t>групової</a:t>
            </a:r>
            <a:r>
              <a:rPr lang="en-US" sz="1400" b="1" dirty="0">
                <a:latin typeface="Arial" charset="0"/>
              </a:rPr>
              <a:t> </a:t>
            </a:r>
            <a:r>
              <a:rPr lang="en-US" sz="1400" b="1" dirty="0" err="1">
                <a:latin typeface="Arial" charset="0"/>
              </a:rPr>
              <a:t>роботи</a:t>
            </a:r>
            <a:r>
              <a:rPr lang="en-US" sz="1400" b="1" dirty="0">
                <a:latin typeface="Arial" charset="0"/>
              </a:rPr>
              <a:t>;</a:t>
            </a:r>
          </a:p>
        </p:txBody>
      </p:sp>
      <p:sp>
        <p:nvSpPr>
          <p:cNvPr id="337932" name="AutoShape 12"/>
          <p:cNvSpPr>
            <a:spLocks noChangeArrowheads="1"/>
          </p:cNvSpPr>
          <p:nvPr/>
        </p:nvSpPr>
        <p:spPr bwMode="gray">
          <a:xfrm>
            <a:off x="6067425" y="388620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hlink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337933" name="AutoShape 13"/>
          <p:cNvSpPr>
            <a:spLocks noChangeArrowheads="1"/>
          </p:cNvSpPr>
          <p:nvPr/>
        </p:nvSpPr>
        <p:spPr bwMode="gray">
          <a:xfrm>
            <a:off x="6121400" y="43148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337934" name="Text Box 18"/>
          <p:cNvSpPr txBox="1">
            <a:spLocks noChangeArrowheads="1"/>
          </p:cNvSpPr>
          <p:nvPr/>
        </p:nvSpPr>
        <p:spPr bwMode="white">
          <a:xfrm>
            <a:off x="6523038" y="3910013"/>
            <a:ext cx="1651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 dirty="0">
                <a:solidFill>
                  <a:srgbClr val="FFFFFF"/>
                </a:solidFill>
                <a:latin typeface="Arial" charset="0"/>
              </a:rPr>
              <a:t>4</a:t>
            </a:r>
            <a:endParaRPr lang="en-US" sz="2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37935" name="Text Box 9"/>
          <p:cNvSpPr txBox="1">
            <a:spLocks noChangeArrowheads="1"/>
          </p:cNvSpPr>
          <p:nvPr/>
        </p:nvSpPr>
        <p:spPr bwMode="gray">
          <a:xfrm>
            <a:off x="6156325" y="4508500"/>
            <a:ext cx="2316163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 err="1">
                <a:latin typeface="Arial" charset="0"/>
              </a:rPr>
              <a:t>формування</a:t>
            </a:r>
            <a:r>
              <a:rPr lang="ru-RU" sz="1400" b="1" dirty="0">
                <a:latin typeface="Arial" charset="0"/>
              </a:rPr>
              <a:t> </a:t>
            </a:r>
            <a:r>
              <a:rPr lang="ru-RU" sz="1400" b="1" dirty="0" smtClean="0">
                <a:latin typeface="Arial" charset="0"/>
              </a:rPr>
              <a:t>в </a:t>
            </a:r>
            <a:r>
              <a:rPr lang="ru-RU" sz="1400" b="1" dirty="0" err="1">
                <a:latin typeface="Arial" charset="0"/>
              </a:rPr>
              <a:t>учнів</a:t>
            </a:r>
            <a:r>
              <a:rPr lang="ru-RU" sz="1400" b="1" dirty="0">
                <a:latin typeface="Arial" charset="0"/>
              </a:rPr>
              <a:t> </a:t>
            </a:r>
            <a:r>
              <a:rPr lang="ru-RU" sz="1400" b="1" dirty="0" err="1">
                <a:latin typeface="Arial" charset="0"/>
              </a:rPr>
              <a:t>уміння</a:t>
            </a:r>
            <a:r>
              <a:rPr lang="ru-RU" sz="1400" b="1" dirty="0">
                <a:latin typeface="Arial" charset="0"/>
              </a:rPr>
              <a:t> </a:t>
            </a:r>
            <a:r>
              <a:rPr lang="ru-RU" sz="1400" b="1" dirty="0" err="1">
                <a:latin typeface="Arial" charset="0"/>
              </a:rPr>
              <a:t>презентувати</a:t>
            </a:r>
            <a:r>
              <a:rPr lang="ru-RU" sz="1400" b="1" dirty="0">
                <a:latin typeface="Arial" charset="0"/>
              </a:rPr>
              <a:t> свою роботу </a:t>
            </a:r>
            <a:r>
              <a:rPr lang="ru-RU" sz="1400" b="1" dirty="0" err="1" smtClean="0">
                <a:latin typeface="Arial" charset="0"/>
              </a:rPr>
              <a:t>аудиторії</a:t>
            </a:r>
            <a:r>
              <a:rPr lang="ru-RU" sz="1400" b="1" dirty="0" smtClean="0">
                <a:latin typeface="Arial" charset="0"/>
              </a:rPr>
              <a:t>,</a:t>
            </a:r>
          </a:p>
          <a:p>
            <a:pPr algn="ctr" eaLnBrk="0" hangingPunct="0"/>
            <a:r>
              <a:rPr lang="uk-UA" sz="1400" b="1" dirty="0" smtClean="0">
                <a:latin typeface="Arial" charset="0"/>
              </a:rPr>
              <a:t>результат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337936" name="AutoShape 16"/>
          <p:cNvSpPr>
            <a:spLocks noChangeArrowheads="1"/>
          </p:cNvSpPr>
          <p:nvPr/>
        </p:nvSpPr>
        <p:spPr bwMode="gray">
          <a:xfrm>
            <a:off x="6067425" y="1524000"/>
            <a:ext cx="2543175" cy="1600200"/>
          </a:xfrm>
          <a:prstGeom prst="roundRect">
            <a:avLst>
              <a:gd name="adj" fmla="val 12699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337937" name="AutoShape 17"/>
          <p:cNvSpPr>
            <a:spLocks noChangeArrowheads="1"/>
          </p:cNvSpPr>
          <p:nvPr/>
        </p:nvSpPr>
        <p:spPr bwMode="gray">
          <a:xfrm>
            <a:off x="6121400" y="19526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337938" name="Text Box 18"/>
          <p:cNvSpPr txBox="1">
            <a:spLocks noChangeArrowheads="1"/>
          </p:cNvSpPr>
          <p:nvPr/>
        </p:nvSpPr>
        <p:spPr bwMode="white">
          <a:xfrm>
            <a:off x="6523038" y="1547813"/>
            <a:ext cx="1651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 dirty="0">
                <a:solidFill>
                  <a:srgbClr val="FFFFFF"/>
                </a:solidFill>
                <a:latin typeface="Arial" charset="0"/>
              </a:rPr>
              <a:t>2</a:t>
            </a:r>
            <a:endParaRPr lang="en-US" sz="2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37939" name="Text Box 9"/>
          <p:cNvSpPr txBox="1">
            <a:spLocks noChangeArrowheads="1"/>
          </p:cNvSpPr>
          <p:nvPr/>
        </p:nvSpPr>
        <p:spPr bwMode="gray">
          <a:xfrm>
            <a:off x="6156325" y="2060575"/>
            <a:ext cx="2416203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 err="1" smtClean="0">
                <a:latin typeface="Arial" charset="0"/>
              </a:rPr>
              <a:t>формування</a:t>
            </a:r>
            <a:r>
              <a:rPr lang="ru-RU" sz="1400" b="1" dirty="0" smtClean="0">
                <a:latin typeface="Arial" charset="0"/>
              </a:rPr>
              <a:t> в </a:t>
            </a:r>
            <a:r>
              <a:rPr lang="ru-RU" sz="1400" b="1" dirty="0" err="1" smtClean="0">
                <a:latin typeface="Arial" charset="0"/>
              </a:rPr>
              <a:t>учнів</a:t>
            </a:r>
            <a:r>
              <a:rPr lang="ru-RU" sz="1400" b="1" dirty="0" smtClean="0">
                <a:latin typeface="Arial" charset="0"/>
              </a:rPr>
              <a:t> </a:t>
            </a:r>
            <a:r>
              <a:rPr lang="ru-RU" sz="1400" b="1" dirty="0" err="1" smtClean="0">
                <a:latin typeface="Arial" charset="0"/>
              </a:rPr>
              <a:t>умінь</a:t>
            </a:r>
            <a:r>
              <a:rPr lang="ru-RU" sz="1400" b="1" dirty="0" smtClean="0">
                <a:latin typeface="Arial" charset="0"/>
              </a:rPr>
              <a:t> </a:t>
            </a:r>
            <a:r>
              <a:rPr lang="ru-RU" sz="1400" b="1" dirty="0" err="1" smtClean="0">
                <a:latin typeface="Arial" charset="0"/>
              </a:rPr>
              <a:t>і</a:t>
            </a:r>
            <a:r>
              <a:rPr lang="ru-RU" sz="1400" b="1" dirty="0" smtClean="0">
                <a:latin typeface="Arial" charset="0"/>
              </a:rPr>
              <a:t> </a:t>
            </a:r>
            <a:r>
              <a:rPr lang="ru-RU" sz="1400" b="1" dirty="0" err="1" smtClean="0">
                <a:latin typeface="Arial" charset="0"/>
              </a:rPr>
              <a:t>навичок</a:t>
            </a:r>
            <a:r>
              <a:rPr lang="ru-RU" sz="1400" b="1" dirty="0" smtClean="0">
                <a:latin typeface="Arial" charset="0"/>
              </a:rPr>
              <a:t> </a:t>
            </a:r>
            <a:r>
              <a:rPr lang="ru-RU" sz="1400" b="1" dirty="0" err="1" smtClean="0">
                <a:latin typeface="Arial" charset="0"/>
              </a:rPr>
              <a:t>проведення</a:t>
            </a:r>
            <a:r>
              <a:rPr lang="ru-RU" sz="1400" b="1" dirty="0" smtClean="0">
                <a:latin typeface="Arial" charset="0"/>
              </a:rPr>
              <a:t>  </a:t>
            </a:r>
            <a:r>
              <a:rPr lang="ru-RU" sz="1400" b="1" dirty="0" err="1" smtClean="0">
                <a:latin typeface="Arial" charset="0"/>
              </a:rPr>
              <a:t>вимірювань,досліджень</a:t>
            </a:r>
            <a:r>
              <a:rPr lang="ru-RU" sz="1400" b="1" dirty="0" smtClean="0">
                <a:latin typeface="Arial" charset="0"/>
              </a:rPr>
              <a:t>;</a:t>
            </a:r>
            <a:endParaRPr lang="en-US" sz="1400" b="1" dirty="0">
              <a:latin typeface="Arial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059113" y="1989138"/>
            <a:ext cx="2819400" cy="2803525"/>
            <a:chOff x="1968" y="1488"/>
            <a:chExt cx="1776" cy="1766"/>
          </a:xfrm>
        </p:grpSpPr>
        <p:sp>
          <p:nvSpPr>
            <p:cNvPr id="293909" name="AutoShape 21"/>
            <p:cNvSpPr>
              <a:spLocks noChangeArrowheads="1"/>
            </p:cNvSpPr>
            <p:nvPr/>
          </p:nvSpPr>
          <p:spPr bwMode="gray">
            <a:xfrm rot="6774404">
              <a:off x="2004" y="1578"/>
              <a:ext cx="1688" cy="1664"/>
            </a:xfrm>
            <a:custGeom>
              <a:avLst/>
              <a:gdLst>
                <a:gd name="T0" fmla="*/ 1304 w 21600"/>
                <a:gd name="T1" fmla="*/ 135 h 21600"/>
                <a:gd name="T2" fmla="*/ 833 w 21600"/>
                <a:gd name="T3" fmla="*/ 111 h 21600"/>
                <a:gd name="T4" fmla="*/ 1182 w 21600"/>
                <a:gd name="T5" fmla="*/ 320 h 21600"/>
                <a:gd name="T6" fmla="*/ 1815 w 21600"/>
                <a:gd name="T7" fmla="*/ 425 h 21600"/>
                <a:gd name="T8" fmla="*/ 1644 w 21600"/>
                <a:gd name="T9" fmla="*/ 843 h 21600"/>
                <a:gd name="T10" fmla="*/ 1220 w 21600"/>
                <a:gd name="T11" fmla="*/ 67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1 w 21600"/>
                <a:gd name="T19" fmla="*/ 3167 h 21600"/>
                <a:gd name="T20" fmla="*/ 18439 w 21600"/>
                <a:gd name="T21" fmla="*/ 18433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chemeClr val="hlink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93910" name="AutoShape 22"/>
            <p:cNvSpPr>
              <a:spLocks noChangeArrowheads="1"/>
            </p:cNvSpPr>
            <p:nvPr/>
          </p:nvSpPr>
          <p:spPr bwMode="gray">
            <a:xfrm rot="-9425596">
              <a:off x="1968" y="1567"/>
              <a:ext cx="1688" cy="1664"/>
            </a:xfrm>
            <a:custGeom>
              <a:avLst/>
              <a:gdLst>
                <a:gd name="T0" fmla="*/ 1304 w 21600"/>
                <a:gd name="T1" fmla="*/ 135 h 21600"/>
                <a:gd name="T2" fmla="*/ 833 w 21600"/>
                <a:gd name="T3" fmla="*/ 111 h 21600"/>
                <a:gd name="T4" fmla="*/ 1182 w 21600"/>
                <a:gd name="T5" fmla="*/ 320 h 21600"/>
                <a:gd name="T6" fmla="*/ 1815 w 21600"/>
                <a:gd name="T7" fmla="*/ 425 h 21600"/>
                <a:gd name="T8" fmla="*/ 1644 w 21600"/>
                <a:gd name="T9" fmla="*/ 843 h 21600"/>
                <a:gd name="T10" fmla="*/ 1220 w 21600"/>
                <a:gd name="T11" fmla="*/ 67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1 w 21600"/>
                <a:gd name="T19" fmla="*/ 3167 h 21600"/>
                <a:gd name="T20" fmla="*/ 18439 w 21600"/>
                <a:gd name="T21" fmla="*/ 18433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chemeClr val="accent1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rot="10800000" wrap="none" anchor="ctr">
              <a:flatTx/>
            </a:bodyPr>
            <a:lstStyle/>
            <a:p>
              <a:pPr algn="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93911" name="AutoShape 23"/>
            <p:cNvSpPr>
              <a:spLocks noChangeArrowheads="1"/>
            </p:cNvSpPr>
            <p:nvPr/>
          </p:nvSpPr>
          <p:spPr bwMode="gray">
            <a:xfrm rot="-4025596">
              <a:off x="2029" y="1500"/>
              <a:ext cx="1688" cy="1664"/>
            </a:xfrm>
            <a:custGeom>
              <a:avLst/>
              <a:gdLst>
                <a:gd name="T0" fmla="*/ 1304 w 21600"/>
                <a:gd name="T1" fmla="*/ 135 h 21600"/>
                <a:gd name="T2" fmla="*/ 833 w 21600"/>
                <a:gd name="T3" fmla="*/ 111 h 21600"/>
                <a:gd name="T4" fmla="*/ 1182 w 21600"/>
                <a:gd name="T5" fmla="*/ 320 h 21600"/>
                <a:gd name="T6" fmla="*/ 1815 w 21600"/>
                <a:gd name="T7" fmla="*/ 425 h 21600"/>
                <a:gd name="T8" fmla="*/ 1644 w 21600"/>
                <a:gd name="T9" fmla="*/ 843 h 21600"/>
                <a:gd name="T10" fmla="*/ 1220 w 21600"/>
                <a:gd name="T11" fmla="*/ 67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1 w 21600"/>
                <a:gd name="T19" fmla="*/ 3167 h 21600"/>
                <a:gd name="T20" fmla="*/ 18439 w 21600"/>
                <a:gd name="T21" fmla="*/ 18433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rgbClr val="090B0B"/>
                </a:gs>
                <a:gs pos="100000">
                  <a:schemeClr val="folHlink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vert="eaVert" wrap="none" anchor="ctr">
              <a:flatTx/>
            </a:bodyPr>
            <a:lstStyle/>
            <a:p>
              <a:pPr algn="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93912" name="AutoShape 24"/>
            <p:cNvSpPr>
              <a:spLocks noChangeArrowheads="1"/>
            </p:cNvSpPr>
            <p:nvPr/>
          </p:nvSpPr>
          <p:spPr bwMode="gray">
            <a:xfrm rot="22974404">
              <a:off x="2056" y="1536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 algn="r">
                <a:defRPr/>
              </a:pPr>
              <a:endParaRPr lang="ru-RU">
                <a:cs typeface="+mn-cs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37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3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3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37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4" grpId="0"/>
      <p:bldP spid="337927" grpId="0"/>
      <p:bldP spid="337931" grpId="0"/>
      <p:bldP spid="337935" grpId="0"/>
      <p:bldP spid="3379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00496" cy="266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3" descr="H:\ФОТО ІНФОРМАТИКА\DSC041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29132"/>
            <a:ext cx="4038600" cy="2428868"/>
          </a:xfrm>
          <a:prstGeom prst="rect">
            <a:avLst/>
          </a:prstGeom>
          <a:noFill/>
        </p:spPr>
      </p:pic>
      <p:pic>
        <p:nvPicPr>
          <p:cNvPr id="40" name="Picture 2" descr="H:\ФОТО ІНФОРМАТИКА\DSC041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4357694"/>
            <a:ext cx="3643306" cy="2500306"/>
          </a:xfrm>
          <a:prstGeom prst="rect">
            <a:avLst/>
          </a:prstGeom>
          <a:noFill/>
        </p:spPr>
      </p:pic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8929718" cy="1008062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uk-UA" sz="3600" dirty="0" smtClean="0"/>
              <a:t>Теми інтегрованих уроків </a:t>
            </a:r>
            <a:endParaRPr lang="en-US" sz="36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63725" y="4459288"/>
            <a:ext cx="5492750" cy="398462"/>
            <a:chOff x="336" y="1735"/>
            <a:chExt cx="4806" cy="294"/>
          </a:xfrm>
        </p:grpSpPr>
        <p:sp>
          <p:nvSpPr>
            <p:cNvPr id="300036" name="AutoShape 4"/>
            <p:cNvSpPr>
              <a:spLocks noChangeArrowheads="1"/>
            </p:cNvSpPr>
            <p:nvPr/>
          </p:nvSpPr>
          <p:spPr bwMode="gray">
            <a:xfrm>
              <a:off x="336" y="1735"/>
              <a:ext cx="4806" cy="294"/>
            </a:xfrm>
            <a:prstGeom prst="roundRect">
              <a:avLst>
                <a:gd name="adj" fmla="val 50000"/>
              </a:avLst>
            </a:prstGeom>
            <a:solidFill>
              <a:schemeClr val="folHlink"/>
            </a:solidFill>
            <a:ln w="12700">
              <a:noFill/>
              <a:round/>
              <a:headEnd/>
              <a:tailEnd/>
            </a:ln>
            <a:effectLst>
              <a:outerShdw dist="50800" dir="54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00037" name="AutoShape 5"/>
            <p:cNvSpPr>
              <a:spLocks noChangeArrowheads="1"/>
            </p:cNvSpPr>
            <p:nvPr/>
          </p:nvSpPr>
          <p:spPr bwMode="gray">
            <a:xfrm flipH="1">
              <a:off x="4990" y="1741"/>
              <a:ext cx="140" cy="287"/>
            </a:xfrm>
            <a:prstGeom prst="moon">
              <a:avLst>
                <a:gd name="adj" fmla="val 16278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00038" name="AutoShape 6"/>
            <p:cNvSpPr>
              <a:spLocks noChangeArrowheads="1"/>
            </p:cNvSpPr>
            <p:nvPr/>
          </p:nvSpPr>
          <p:spPr bwMode="gray">
            <a:xfrm>
              <a:off x="348" y="1761"/>
              <a:ext cx="93" cy="23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44124" name="AutoShape 7"/>
            <p:cNvSpPr>
              <a:spLocks noChangeArrowheads="1"/>
            </p:cNvSpPr>
            <p:nvPr/>
          </p:nvSpPr>
          <p:spPr bwMode="gray">
            <a:xfrm>
              <a:off x="350" y="1740"/>
              <a:ext cx="4771" cy="2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chemeClr val="folHlink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414463" y="3911600"/>
            <a:ext cx="6429841" cy="398463"/>
            <a:chOff x="336" y="1735"/>
            <a:chExt cx="4835" cy="294"/>
          </a:xfrm>
        </p:grpSpPr>
        <p:sp>
          <p:nvSpPr>
            <p:cNvPr id="300041" name="AutoShape 9"/>
            <p:cNvSpPr>
              <a:spLocks noChangeArrowheads="1"/>
            </p:cNvSpPr>
            <p:nvPr/>
          </p:nvSpPr>
          <p:spPr bwMode="gray">
            <a:xfrm>
              <a:off x="336" y="1735"/>
              <a:ext cx="4806" cy="29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>
              <a:noFill/>
              <a:round/>
              <a:headEnd/>
              <a:tailEnd/>
            </a:ln>
            <a:effectLst>
              <a:outerShdw dist="50800" dir="54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ru-RU">
                <a:latin typeface="Arial Black" pitchFamily="34" charset="0"/>
              </a:endParaRPr>
            </a:p>
          </p:txBody>
        </p:sp>
        <p:sp>
          <p:nvSpPr>
            <p:cNvPr id="300042" name="AutoShape 10"/>
            <p:cNvSpPr>
              <a:spLocks noChangeArrowheads="1"/>
            </p:cNvSpPr>
            <p:nvPr/>
          </p:nvSpPr>
          <p:spPr bwMode="gray">
            <a:xfrm flipH="1">
              <a:off x="4990" y="1741"/>
              <a:ext cx="140" cy="287"/>
            </a:xfrm>
            <a:prstGeom prst="moon">
              <a:avLst>
                <a:gd name="adj" fmla="val 16278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ru-RU">
                <a:latin typeface="Arial Black" pitchFamily="34" charset="0"/>
              </a:endParaRPr>
            </a:p>
          </p:txBody>
        </p:sp>
        <p:sp>
          <p:nvSpPr>
            <p:cNvPr id="300043" name="AutoShape 11"/>
            <p:cNvSpPr>
              <a:spLocks noChangeArrowheads="1"/>
            </p:cNvSpPr>
            <p:nvPr/>
          </p:nvSpPr>
          <p:spPr bwMode="gray">
            <a:xfrm>
              <a:off x="348" y="1761"/>
              <a:ext cx="93" cy="23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ru-RU">
                <a:latin typeface="Arial Black" pitchFamily="34" charset="0"/>
              </a:endParaRPr>
            </a:p>
          </p:txBody>
        </p:sp>
        <p:sp>
          <p:nvSpPr>
            <p:cNvPr id="344116" name="AutoShape 12"/>
            <p:cNvSpPr>
              <a:spLocks noChangeArrowheads="1"/>
            </p:cNvSpPr>
            <p:nvPr/>
          </p:nvSpPr>
          <p:spPr bwMode="gray">
            <a:xfrm>
              <a:off x="400" y="1748"/>
              <a:ext cx="4771" cy="2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chemeClr val="accent1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uk-UA" b="1" dirty="0" smtClean="0">
                  <a:latin typeface="Arial" pitchFamily="34" charset="0"/>
                  <a:cs typeface="Arial" pitchFamily="34" charset="0"/>
                </a:rPr>
                <a:t>Об’єм                                                        многогранників</a:t>
              </a:r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990600" y="3317875"/>
            <a:ext cx="7239000" cy="398463"/>
            <a:chOff x="336" y="1735"/>
            <a:chExt cx="4806" cy="294"/>
          </a:xfrm>
        </p:grpSpPr>
        <p:sp>
          <p:nvSpPr>
            <p:cNvPr id="300046" name="AutoShape 14"/>
            <p:cNvSpPr>
              <a:spLocks noChangeArrowheads="1"/>
            </p:cNvSpPr>
            <p:nvPr/>
          </p:nvSpPr>
          <p:spPr bwMode="gray">
            <a:xfrm>
              <a:off x="336" y="1735"/>
              <a:ext cx="4806" cy="294"/>
            </a:xfrm>
            <a:prstGeom prst="roundRect">
              <a:avLst>
                <a:gd name="adj" fmla="val 50000"/>
              </a:avLst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>
              <a:outerShdw dist="50800" dir="54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00047" name="AutoShape 15"/>
            <p:cNvSpPr>
              <a:spLocks noChangeArrowheads="1"/>
            </p:cNvSpPr>
            <p:nvPr/>
          </p:nvSpPr>
          <p:spPr bwMode="gray">
            <a:xfrm flipH="1">
              <a:off x="4990" y="1741"/>
              <a:ext cx="140" cy="287"/>
            </a:xfrm>
            <a:prstGeom prst="moon">
              <a:avLst>
                <a:gd name="adj" fmla="val 16278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00048" name="AutoShape 16"/>
            <p:cNvSpPr>
              <a:spLocks noChangeArrowheads="1"/>
            </p:cNvSpPr>
            <p:nvPr/>
          </p:nvSpPr>
          <p:spPr bwMode="gray">
            <a:xfrm>
              <a:off x="348" y="1761"/>
              <a:ext cx="93" cy="23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44108" name="AutoShape 17"/>
            <p:cNvSpPr>
              <a:spLocks noChangeArrowheads="1"/>
            </p:cNvSpPr>
            <p:nvPr/>
          </p:nvSpPr>
          <p:spPr bwMode="gray">
            <a:xfrm>
              <a:off x="350" y="1740"/>
              <a:ext cx="4771" cy="2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chemeClr val="hlink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685800" y="2659063"/>
            <a:ext cx="7848600" cy="438150"/>
            <a:chOff x="336" y="1735"/>
            <a:chExt cx="4806" cy="294"/>
          </a:xfrm>
        </p:grpSpPr>
        <p:sp>
          <p:nvSpPr>
            <p:cNvPr id="300051" name="AutoShape 19"/>
            <p:cNvSpPr>
              <a:spLocks noChangeArrowheads="1"/>
            </p:cNvSpPr>
            <p:nvPr/>
          </p:nvSpPr>
          <p:spPr bwMode="gray">
            <a:xfrm>
              <a:off x="336" y="1735"/>
              <a:ext cx="4806" cy="29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>
              <a:outerShdw dist="63500" dir="54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00052" name="AutoShape 20"/>
            <p:cNvSpPr>
              <a:spLocks noChangeArrowheads="1"/>
            </p:cNvSpPr>
            <p:nvPr/>
          </p:nvSpPr>
          <p:spPr bwMode="gray">
            <a:xfrm flipH="1">
              <a:off x="4990" y="1741"/>
              <a:ext cx="140" cy="287"/>
            </a:xfrm>
            <a:prstGeom prst="moon">
              <a:avLst>
                <a:gd name="adj" fmla="val 16278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00053" name="AutoShape 21"/>
            <p:cNvSpPr>
              <a:spLocks noChangeArrowheads="1"/>
            </p:cNvSpPr>
            <p:nvPr/>
          </p:nvSpPr>
          <p:spPr bwMode="gray">
            <a:xfrm>
              <a:off x="348" y="1761"/>
              <a:ext cx="93" cy="23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44100" name="AutoShape 22"/>
            <p:cNvSpPr>
              <a:spLocks noChangeArrowheads="1"/>
            </p:cNvSpPr>
            <p:nvPr/>
          </p:nvSpPr>
          <p:spPr bwMode="gray">
            <a:xfrm>
              <a:off x="350" y="1740"/>
              <a:ext cx="4771" cy="2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/>
            </a:p>
          </p:txBody>
        </p:sp>
      </p:grpSp>
      <p:sp>
        <p:nvSpPr>
          <p:cNvPr id="344071" name="AutoShape 23"/>
          <p:cNvSpPr>
            <a:spLocks noChangeArrowheads="1"/>
          </p:cNvSpPr>
          <p:nvPr/>
        </p:nvSpPr>
        <p:spPr bwMode="gray">
          <a:xfrm>
            <a:off x="3581400" y="4051300"/>
            <a:ext cx="2057400" cy="1143000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rgbClr val="4C5464"/>
              </a:gs>
              <a:gs pos="50000">
                <a:srgbClr val="FFFFFF"/>
              </a:gs>
              <a:gs pos="100000">
                <a:srgbClr val="4C5464"/>
              </a:gs>
            </a:gsLst>
            <a:lin ang="0" scaled="1"/>
          </a:gradFill>
          <a:ln w="9525">
            <a:solidFill>
              <a:srgbClr val="6F7A91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344072" name="AutoShape 24"/>
          <p:cNvSpPr>
            <a:spLocks noChangeArrowheads="1"/>
          </p:cNvSpPr>
          <p:nvPr/>
        </p:nvSpPr>
        <p:spPr bwMode="gray">
          <a:xfrm>
            <a:off x="3581400" y="3457575"/>
            <a:ext cx="2057400" cy="1143000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rgbClr val="5A6376"/>
              </a:gs>
              <a:gs pos="50000">
                <a:srgbClr val="FFFFFF"/>
              </a:gs>
              <a:gs pos="100000">
                <a:srgbClr val="5A6376"/>
              </a:gs>
            </a:gsLst>
            <a:lin ang="0" scaled="1"/>
          </a:gradFill>
          <a:ln w="9525">
            <a:solidFill>
              <a:srgbClr val="6F7A91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344073" name="AutoShape 25"/>
          <p:cNvSpPr>
            <a:spLocks noChangeArrowheads="1"/>
          </p:cNvSpPr>
          <p:nvPr/>
        </p:nvSpPr>
        <p:spPr bwMode="gray">
          <a:xfrm>
            <a:off x="3581400" y="2863850"/>
            <a:ext cx="2057400" cy="1143000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rgbClr val="6B768B"/>
              </a:gs>
              <a:gs pos="50000">
                <a:srgbClr val="FFFFFF"/>
              </a:gs>
              <a:gs pos="100000">
                <a:srgbClr val="6B768B"/>
              </a:gs>
            </a:gsLst>
            <a:lin ang="0" scaled="1"/>
          </a:gradFill>
          <a:ln w="9525">
            <a:solidFill>
              <a:srgbClr val="6F7A91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344074" name="AutoShape 26"/>
          <p:cNvSpPr>
            <a:spLocks noChangeArrowheads="1"/>
          </p:cNvSpPr>
          <p:nvPr/>
        </p:nvSpPr>
        <p:spPr bwMode="gray">
          <a:xfrm>
            <a:off x="3581400" y="2270125"/>
            <a:ext cx="2057400" cy="1143000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rgbClr val="7F899D"/>
              </a:gs>
              <a:gs pos="50000">
                <a:srgbClr val="FFFFFF"/>
              </a:gs>
              <a:gs pos="100000">
                <a:srgbClr val="7F899D"/>
              </a:gs>
            </a:gsLst>
            <a:lin ang="0" scaled="1"/>
          </a:gradFill>
          <a:ln w="9525">
            <a:solidFill>
              <a:srgbClr val="6F7A91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300059" name="Text Box 27"/>
          <p:cNvSpPr txBox="1">
            <a:spLocks noChangeArrowheads="1"/>
          </p:cNvSpPr>
          <p:nvPr/>
        </p:nvSpPr>
        <p:spPr bwMode="black">
          <a:xfrm>
            <a:off x="5705475" y="2741613"/>
            <a:ext cx="2514600" cy="312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uk-UA" sz="2000" b="1" dirty="0" smtClean="0">
                <a:solidFill>
                  <a:srgbClr val="CC3300"/>
                </a:solidFill>
                <a:latin typeface="Arial" charset="0"/>
              </a:rPr>
              <a:t>многогранників</a:t>
            </a:r>
            <a:endParaRPr lang="en-US" sz="2000" b="1" dirty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300060" name="Text Box 28"/>
          <p:cNvSpPr txBox="1">
            <a:spLocks noChangeArrowheads="1"/>
          </p:cNvSpPr>
          <p:nvPr/>
        </p:nvSpPr>
        <p:spPr bwMode="black">
          <a:xfrm>
            <a:off x="860425" y="2741613"/>
            <a:ext cx="2514600" cy="312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uk-UA" sz="2000" b="1" dirty="0" smtClean="0">
                <a:solidFill>
                  <a:srgbClr val="CC3300"/>
                </a:solidFill>
                <a:latin typeface="Arial" charset="0"/>
              </a:rPr>
              <a:t>Площі поверхонь</a:t>
            </a:r>
            <a:endParaRPr lang="en-US" sz="2000" b="1" dirty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300061" name="Text Box 29"/>
          <p:cNvSpPr txBox="1">
            <a:spLocks noChangeArrowheads="1"/>
          </p:cNvSpPr>
          <p:nvPr/>
        </p:nvSpPr>
        <p:spPr bwMode="black">
          <a:xfrm>
            <a:off x="5715000" y="3382963"/>
            <a:ext cx="2371725" cy="2903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uk-UA" b="1" dirty="0" smtClean="0">
                <a:solidFill>
                  <a:schemeClr val="bg1"/>
                </a:solidFill>
                <a:latin typeface="Arial" charset="0"/>
              </a:rPr>
              <a:t>тіл обертання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0062" name="Text Box 30"/>
          <p:cNvSpPr txBox="1">
            <a:spLocks noChangeArrowheads="1"/>
          </p:cNvSpPr>
          <p:nvPr/>
        </p:nvSpPr>
        <p:spPr bwMode="black">
          <a:xfrm>
            <a:off x="1187450" y="3284538"/>
            <a:ext cx="2232025" cy="2903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uk-UA" b="1" dirty="0" smtClean="0">
                <a:solidFill>
                  <a:schemeClr val="bg1"/>
                </a:solidFill>
                <a:latin typeface="Arial" charset="0"/>
              </a:rPr>
              <a:t>Площі поверхонь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0065" name="Text Box 33"/>
          <p:cNvSpPr txBox="1">
            <a:spLocks noChangeArrowheads="1"/>
          </p:cNvSpPr>
          <p:nvPr/>
        </p:nvSpPr>
        <p:spPr bwMode="black">
          <a:xfrm>
            <a:off x="5786446" y="4429132"/>
            <a:ext cx="1533525" cy="2986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uk-UA" b="1" dirty="0" smtClean="0">
                <a:solidFill>
                  <a:schemeClr val="bg1"/>
                </a:solidFill>
                <a:latin typeface="+mj-lt"/>
              </a:rPr>
              <a:t>обертання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0066" name="Text Box 34"/>
          <p:cNvSpPr txBox="1">
            <a:spLocks noChangeArrowheads="1"/>
          </p:cNvSpPr>
          <p:nvPr/>
        </p:nvSpPr>
        <p:spPr bwMode="black">
          <a:xfrm>
            <a:off x="1973263" y="4510088"/>
            <a:ext cx="1590675" cy="2986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uk-UA" b="1" dirty="0" smtClean="0">
                <a:solidFill>
                  <a:schemeClr val="bg1"/>
                </a:solidFill>
              </a:rPr>
              <a:t>Об’єм   тіл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4016375" y="1524000"/>
            <a:ext cx="1162050" cy="1231900"/>
            <a:chOff x="192" y="1917"/>
            <a:chExt cx="1042" cy="1102"/>
          </a:xfrm>
        </p:grpSpPr>
        <p:grpSp>
          <p:nvGrpSpPr>
            <p:cNvPr id="7" name="Group 40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344088" name="Picture 41" descr="light_shadow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4089" name="Picture 42" descr="circuler_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0075" name="Oval 43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E4DF1B">
                      <a:gamma/>
                      <a:shade val="46275"/>
                      <a:invGamma/>
                      <a:alpha val="89999"/>
                    </a:srgbClr>
                  </a:gs>
                  <a:gs pos="50000">
                    <a:srgbClr val="E4DF1B">
                      <a:alpha val="55000"/>
                    </a:srgbClr>
                  </a:gs>
                  <a:gs pos="100000">
                    <a:srgbClr val="E4DF1B">
                      <a:gamma/>
                      <a:shade val="46275"/>
                      <a:invGamma/>
                      <a:alpha val="89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defRPr/>
                </a:pPr>
                <a:endParaRPr lang="ru-RU">
                  <a:cs typeface="+mn-cs"/>
                </a:endParaRPr>
              </a:p>
            </p:txBody>
          </p:sp>
        </p:grpSp>
        <p:pic>
          <p:nvPicPr>
            <p:cNvPr id="344087" name="Picture 44" descr="Picture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0077" name="Rectangle 45"/>
          <p:cNvSpPr>
            <a:spLocks noChangeArrowheads="1"/>
          </p:cNvSpPr>
          <p:nvPr/>
        </p:nvSpPr>
        <p:spPr bwMode="gray">
          <a:xfrm>
            <a:off x="4067175" y="1773238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  <a:defRPr/>
            </a:pPr>
            <a:r>
              <a:rPr lang="uk-UA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Уроки</a:t>
            </a:r>
            <a:endParaRPr lang="en-US" sz="2400" b="1" dirty="0">
              <a:solidFill>
                <a:srgbClr val="08080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0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0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0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300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4" grpId="0"/>
      <p:bldP spid="300059" grpId="0"/>
      <p:bldP spid="300059" grpId="1"/>
      <p:bldP spid="300060" grpId="0"/>
      <p:bldP spid="300060" grpId="1"/>
      <p:bldP spid="300061" grpId="0"/>
      <p:bldP spid="3000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2"/>
          <p:cNvSpPr>
            <a:spLocks noChangeArrowheads="1"/>
          </p:cNvSpPr>
          <p:nvPr/>
        </p:nvSpPr>
        <p:spPr bwMode="auto">
          <a:xfrm>
            <a:off x="6929454" y="1285860"/>
            <a:ext cx="1600200" cy="1600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uk-UA" dirty="0" smtClean="0"/>
              <a:t>Шкільна </a:t>
            </a:r>
          </a:p>
          <a:p>
            <a:r>
              <a:rPr lang="uk-UA" dirty="0" smtClean="0"/>
              <a:t>мережа та</a:t>
            </a:r>
          </a:p>
          <a:p>
            <a:r>
              <a:rPr lang="uk-UA" dirty="0" smtClean="0"/>
              <a:t>Інтернет</a:t>
            </a:r>
            <a:endParaRPr lang="uk-UA" dirty="0"/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762000" y="1295400"/>
            <a:ext cx="1600200" cy="1600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uk-UA" dirty="0" smtClean="0"/>
              <a:t>Організація </a:t>
            </a:r>
          </a:p>
          <a:p>
            <a:r>
              <a:rPr lang="uk-UA" dirty="0" smtClean="0"/>
              <a:t>само -</a:t>
            </a:r>
          </a:p>
          <a:p>
            <a:r>
              <a:rPr lang="uk-UA" dirty="0" smtClean="0"/>
              <a:t>контролю</a:t>
            </a:r>
            <a:endParaRPr lang="ru-RU" dirty="0"/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762000" y="4114800"/>
            <a:ext cx="1600200" cy="1600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uk-UA" dirty="0" smtClean="0"/>
              <a:t>База </a:t>
            </a:r>
          </a:p>
          <a:p>
            <a:r>
              <a:rPr lang="uk-UA" dirty="0" smtClean="0"/>
              <a:t>приладів і </a:t>
            </a:r>
          </a:p>
          <a:p>
            <a:r>
              <a:rPr lang="uk-UA" dirty="0" smtClean="0"/>
              <a:t>обладнання</a:t>
            </a:r>
            <a:endParaRPr lang="ru-RU" dirty="0"/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6858016" y="4214818"/>
            <a:ext cx="1600200" cy="1600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0" rIns="0" anchor="ctr"/>
          <a:lstStyle/>
          <a:p>
            <a:pPr algn="ctr"/>
            <a:r>
              <a:rPr lang="uk-UA" dirty="0" err="1" smtClean="0"/>
              <a:t>Індиві-</a:t>
            </a:r>
            <a:endParaRPr lang="uk-UA" dirty="0" smtClean="0"/>
          </a:p>
          <a:p>
            <a:pPr algn="ctr"/>
            <a:r>
              <a:rPr lang="uk-UA" dirty="0" err="1" smtClean="0"/>
              <a:t>дуалізація</a:t>
            </a:r>
            <a:endParaRPr lang="uk-UA" dirty="0" smtClean="0"/>
          </a:p>
          <a:p>
            <a:pPr algn="ctr"/>
            <a:r>
              <a:rPr lang="uk-UA" dirty="0" err="1" smtClean="0"/>
              <a:t>Диферен-</a:t>
            </a:r>
            <a:endParaRPr lang="uk-UA" dirty="0" smtClean="0"/>
          </a:p>
          <a:p>
            <a:pPr algn="ctr"/>
            <a:r>
              <a:rPr lang="uk-UA" dirty="0" err="1" smtClean="0"/>
              <a:t>ціація</a:t>
            </a:r>
            <a:endParaRPr lang="uk-UA" dirty="0" smtClean="0"/>
          </a:p>
          <a:p>
            <a:pPr algn="ctr"/>
            <a:r>
              <a:rPr lang="uk-UA" dirty="0" smtClean="0"/>
              <a:t>навчання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H="1" flipV="1">
            <a:off x="2286000" y="2438400"/>
            <a:ext cx="838200" cy="4572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H="1">
            <a:off x="2362200" y="4221163"/>
            <a:ext cx="838200" cy="503237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3000364" y="2071678"/>
            <a:ext cx="3124200" cy="297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uk-UA" sz="3600" dirty="0" smtClean="0">
                <a:latin typeface="Arial Black" pitchFamily="34" charset="0"/>
              </a:rPr>
              <a:t>Процес </a:t>
            </a:r>
          </a:p>
          <a:p>
            <a:r>
              <a:rPr lang="uk-UA" sz="3600" dirty="0" smtClean="0">
                <a:latin typeface="Arial Black" pitchFamily="34" charset="0"/>
              </a:rPr>
              <a:t>навчання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5867400" y="4343400"/>
            <a:ext cx="990616" cy="585798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V="1">
            <a:off x="5943600" y="2285992"/>
            <a:ext cx="985854" cy="609608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4419600" y="5029200"/>
            <a:ext cx="0" cy="1143000"/>
          </a:xfrm>
          <a:prstGeom prst="line">
            <a:avLst/>
          </a:prstGeom>
          <a:noFill/>
          <a:ln w="38100" cap="sq">
            <a:solidFill>
              <a:schemeClr val="accent2">
                <a:lumMod val="75000"/>
              </a:schemeClr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1279" name="Oval 15"/>
          <p:cNvSpPr>
            <a:spLocks noChangeArrowheads="1"/>
          </p:cNvSpPr>
          <p:nvPr/>
        </p:nvSpPr>
        <p:spPr bwMode="auto">
          <a:xfrm>
            <a:off x="3571868" y="5410200"/>
            <a:ext cx="1676400" cy="14478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square" lIns="0" rIns="0" anchor="ctr">
            <a:normAutofit fontScale="85000" lnSpcReduction="10000"/>
          </a:bodyPr>
          <a:lstStyle/>
          <a:p>
            <a:pPr algn="ctr">
              <a:lnSpc>
                <a:spcPts val="2400"/>
              </a:lnSpc>
            </a:pPr>
            <a:r>
              <a:rPr lang="uk-UA" sz="2000" b="0" dirty="0" err="1" smtClean="0"/>
              <a:t>Моніто-</a:t>
            </a:r>
            <a:endParaRPr lang="uk-UA" sz="2000" b="0" dirty="0" smtClean="0"/>
          </a:p>
          <a:p>
            <a:pPr algn="ctr">
              <a:lnSpc>
                <a:spcPts val="2400"/>
              </a:lnSpc>
            </a:pPr>
            <a:r>
              <a:rPr lang="uk-UA" sz="2000" b="0" dirty="0" smtClean="0"/>
              <a:t>рингові </a:t>
            </a:r>
          </a:p>
          <a:p>
            <a:pPr algn="ctr">
              <a:lnSpc>
                <a:spcPts val="2400"/>
              </a:lnSpc>
            </a:pPr>
            <a:r>
              <a:rPr lang="uk-UA" sz="2000" b="0" dirty="0" smtClean="0"/>
              <a:t>відстеження</a:t>
            </a:r>
            <a:endParaRPr lang="ru-RU" sz="2000" b="0" dirty="0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H="1" flipV="1">
            <a:off x="4429125" y="1428736"/>
            <a:ext cx="61912" cy="628664"/>
          </a:xfrm>
          <a:prstGeom prst="line">
            <a:avLst/>
          </a:prstGeom>
          <a:noFill/>
          <a:ln w="38100" cap="sq">
            <a:solidFill>
              <a:srgbClr val="C00000"/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1278" name="Oval 14"/>
          <p:cNvSpPr>
            <a:spLocks noChangeArrowheads="1"/>
          </p:cNvSpPr>
          <p:nvPr/>
        </p:nvSpPr>
        <p:spPr bwMode="auto">
          <a:xfrm>
            <a:off x="3505200" y="0"/>
            <a:ext cx="1828800" cy="16002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uk-UA" dirty="0" smtClean="0">
                <a:latin typeface="Tahoma" pitchFamily="34" charset="0"/>
              </a:rPr>
              <a:t>Активізація </a:t>
            </a:r>
          </a:p>
          <a:p>
            <a:r>
              <a:rPr lang="uk-UA" dirty="0" smtClean="0">
                <a:latin typeface="Tahoma" pitchFamily="34" charset="0"/>
              </a:rPr>
              <a:t>Практичної</a:t>
            </a:r>
          </a:p>
          <a:p>
            <a:r>
              <a:rPr lang="uk-UA" dirty="0" smtClean="0">
                <a:latin typeface="Tahoma" pitchFamily="34" charset="0"/>
              </a:rPr>
              <a:t>діяльності</a:t>
            </a:r>
          </a:p>
          <a:p>
            <a:endParaRPr lang="ru-RU" b="0" dirty="0">
              <a:latin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 autoUpdateAnimBg="0"/>
      <p:bldP spid="11270" grpId="0" animBg="1"/>
      <p:bldP spid="11271" grpId="0" animBg="1"/>
      <p:bldP spid="11272" grpId="0" animBg="1" autoUpdateAnimBg="0"/>
      <p:bldP spid="11274" grpId="0" animBg="1"/>
      <p:bldP spid="11275" grpId="0" animBg="1"/>
      <p:bldP spid="11276" grpId="0" animBg="1"/>
      <p:bldP spid="112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0"/>
            <a:ext cx="3786182" cy="207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357695"/>
            <a:ext cx="403860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928926" cy="2169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332037"/>
            <a:ext cx="25458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Схема 1"/>
          <p:cNvGraphicFramePr/>
          <p:nvPr/>
        </p:nvGraphicFramePr>
        <p:xfrm>
          <a:off x="1714480" y="1397000"/>
          <a:ext cx="5905520" cy="3746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286</Words>
  <Application>Microsoft Office PowerPoint</Application>
  <PresentationFormat>Экран (4:3)</PresentationFormat>
  <Paragraphs>126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Вчитель математики та інформатики Ковалівської  ЗОШ І-ІІІ ступенів Баран В.В.</vt:lpstr>
      <vt:lpstr>Проблема, над якою працюю:</vt:lpstr>
      <vt:lpstr>Слайд 3</vt:lpstr>
      <vt:lpstr>Інтегровані уроки</vt:lpstr>
      <vt:lpstr>Інтегровані уроки в ногу часом</vt:lpstr>
      <vt:lpstr>Мета  :</vt:lpstr>
      <vt:lpstr>Теми інтегрованих уроків 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100</cp:revision>
  <dcterms:modified xsi:type="dcterms:W3CDTF">2014-04-22T08:58:36Z</dcterms:modified>
</cp:coreProperties>
</file>