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handoutMasterIdLst>
    <p:handoutMasterId r:id="rId28"/>
  </p:handoutMasterIdLst>
  <p:sldIdLst>
    <p:sldId id="256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8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5" r:id="rId25"/>
    <p:sldId id="284" r:id="rId26"/>
    <p:sldId id="28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035540"/>
    <a:srgbClr val="990000"/>
    <a:srgbClr val="FF6600"/>
    <a:srgbClr val="F74F03"/>
    <a:srgbClr val="0101F9"/>
    <a:srgbClr val="333333"/>
    <a:srgbClr val="969696"/>
    <a:srgbClr val="EAEAEA"/>
    <a:srgbClr val="023A2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5" autoAdjust="0"/>
    <p:restoredTop sz="94624" autoAdjust="0"/>
  </p:normalViewPr>
  <p:slideViewPr>
    <p:cSldViewPr>
      <p:cViewPr>
        <p:scale>
          <a:sx n="50" d="100"/>
          <a:sy n="50" d="100"/>
        </p:scale>
        <p:origin x="-1422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0D1C61-D559-4AC1-9839-9C01586BC8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8AD5319-26FC-4E44-A786-57D682570740}">
      <dgm:prSet phldrT="[Текст]" custT="1"/>
      <dgm:spPr/>
      <dgm:t>
        <a:bodyPr/>
        <a:lstStyle/>
        <a:p>
          <a:endParaRPr lang="uk-UA" sz="4800" dirty="0">
            <a:solidFill>
              <a:schemeClr val="tx1"/>
            </a:solidFill>
          </a:endParaRPr>
        </a:p>
      </dgm:t>
    </dgm:pt>
    <dgm:pt modelId="{7D798F20-3270-4390-A968-92789C14906A}" type="parTrans" cxnId="{44C5204A-D884-4DD6-AB98-A226A1504054}">
      <dgm:prSet/>
      <dgm:spPr/>
      <dgm:t>
        <a:bodyPr/>
        <a:lstStyle/>
        <a:p>
          <a:endParaRPr lang="uk-UA"/>
        </a:p>
      </dgm:t>
    </dgm:pt>
    <dgm:pt modelId="{54F384F4-33ED-4F61-931B-3646FAAA0FF6}" type="sibTrans" cxnId="{44C5204A-D884-4DD6-AB98-A226A1504054}">
      <dgm:prSet/>
      <dgm:spPr/>
      <dgm:t>
        <a:bodyPr/>
        <a:lstStyle/>
        <a:p>
          <a:endParaRPr lang="uk-UA"/>
        </a:p>
      </dgm:t>
    </dgm:pt>
    <dgm:pt modelId="{73811C49-5394-41F3-AC98-055D5D38AA6F}">
      <dgm:prSet phldrT="[Текст]"/>
      <dgm:spPr/>
      <dgm:t>
        <a:bodyPr anchor="ctr"/>
        <a:lstStyle/>
        <a:p>
          <a:pPr algn="just"/>
          <a:r>
            <a:rPr lang="uk-UA" dirty="0" smtClean="0">
              <a:latin typeface="Times New Roman" pitchFamily="18" charset="0"/>
              <a:cs typeface="Times New Roman" pitchFamily="18" charset="0"/>
            </a:rPr>
            <a:t>сформувати вміння організовувати пошук інформації, яка необхідна для </a:t>
          </a:r>
          <a:r>
            <a:rPr lang="uk-UA" dirty="0" err="1" smtClean="0">
              <a:latin typeface="Times New Roman" pitchFamily="18" charset="0"/>
              <a:cs typeface="Times New Roman" pitchFamily="18" charset="0"/>
            </a:rPr>
            <a:t>розв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uk-UA" dirty="0" err="1" smtClean="0">
              <a:latin typeface="Times New Roman" pitchFamily="18" charset="0"/>
              <a:cs typeface="Times New Roman" pitchFamily="18" charset="0"/>
            </a:rPr>
            <a:t>язування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 поставленої задачі;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BDC3B6F5-C2FC-413C-9306-B0D8A5069C48}" type="parTrans" cxnId="{285510FB-20B5-47D8-B7C5-0DF74AB6CA5D}">
      <dgm:prSet/>
      <dgm:spPr/>
      <dgm:t>
        <a:bodyPr/>
        <a:lstStyle/>
        <a:p>
          <a:endParaRPr lang="uk-UA"/>
        </a:p>
      </dgm:t>
    </dgm:pt>
    <dgm:pt modelId="{7AED51B5-B0C3-49EF-A0FA-77A2A6110BCD}" type="sibTrans" cxnId="{285510FB-20B5-47D8-B7C5-0DF74AB6CA5D}">
      <dgm:prSet/>
      <dgm:spPr/>
      <dgm:t>
        <a:bodyPr/>
        <a:lstStyle/>
        <a:p>
          <a:endParaRPr lang="uk-UA"/>
        </a:p>
      </dgm:t>
    </dgm:pt>
    <dgm:pt modelId="{680EA17A-AB2C-479D-AFEE-8E0336703EA6}">
      <dgm:prSet phldrT="[Текст]" custT="1"/>
      <dgm:spPr/>
      <dgm:t>
        <a:bodyPr/>
        <a:lstStyle/>
        <a:p>
          <a:endParaRPr lang="uk-UA" sz="4800" dirty="0"/>
        </a:p>
      </dgm:t>
    </dgm:pt>
    <dgm:pt modelId="{446B10CA-804C-4E25-AD14-BA9530CB82F3}" type="parTrans" cxnId="{3981DDEC-A716-4BC1-9D8F-FC57393E1DD2}">
      <dgm:prSet/>
      <dgm:spPr/>
      <dgm:t>
        <a:bodyPr/>
        <a:lstStyle/>
        <a:p>
          <a:endParaRPr lang="uk-UA"/>
        </a:p>
      </dgm:t>
    </dgm:pt>
    <dgm:pt modelId="{3552A334-5BF2-4411-AF5F-A0E02F65DE4C}" type="sibTrans" cxnId="{3981DDEC-A716-4BC1-9D8F-FC57393E1DD2}">
      <dgm:prSet/>
      <dgm:spPr/>
      <dgm:t>
        <a:bodyPr/>
        <a:lstStyle/>
        <a:p>
          <a:endParaRPr lang="uk-UA"/>
        </a:p>
      </dgm:t>
    </dgm:pt>
    <dgm:pt modelId="{662119C4-5D5B-4FA1-A29A-ECE86FD70940}">
      <dgm:prSet phldrT="[Текст]"/>
      <dgm:spPr/>
      <dgm:t>
        <a:bodyPr/>
        <a:lstStyle/>
        <a:p>
          <a:pPr algn="just"/>
          <a:r>
            <a:rPr lang="uk-UA" dirty="0" smtClean="0">
              <a:latin typeface="Times New Roman" pitchFamily="18" charset="0"/>
              <a:cs typeface="Times New Roman" pitchFamily="18" charset="0"/>
            </a:rPr>
            <a:t>сформувати потребу використання засобів </a:t>
          </a:r>
          <a:r>
            <a:rPr lang="uk-UA" dirty="0" err="1" smtClean="0">
              <a:latin typeface="Times New Roman" pitchFamily="18" charset="0"/>
              <a:cs typeface="Times New Roman" pitchFamily="18" charset="0"/>
            </a:rPr>
            <a:t>комп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uk-UA" dirty="0" err="1" smtClean="0">
              <a:latin typeface="Times New Roman" pitchFamily="18" charset="0"/>
              <a:cs typeface="Times New Roman" pitchFamily="18" charset="0"/>
            </a:rPr>
            <a:t>ютерної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 техніки;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E1A8BCD3-48B8-40AA-A97D-A2B1C1E7D35D}" type="parTrans" cxnId="{B2828389-D635-4664-8AD6-0D4C9BD15EB6}">
      <dgm:prSet/>
      <dgm:spPr/>
      <dgm:t>
        <a:bodyPr/>
        <a:lstStyle/>
        <a:p>
          <a:endParaRPr lang="uk-UA"/>
        </a:p>
      </dgm:t>
    </dgm:pt>
    <dgm:pt modelId="{9F1EAAB6-36DD-4BB3-8ED3-3612CB83FC2C}" type="sibTrans" cxnId="{B2828389-D635-4664-8AD6-0D4C9BD15EB6}">
      <dgm:prSet/>
      <dgm:spPr/>
      <dgm:t>
        <a:bodyPr/>
        <a:lstStyle/>
        <a:p>
          <a:endParaRPr lang="uk-UA"/>
        </a:p>
      </dgm:t>
    </dgm:pt>
    <dgm:pt modelId="{CCA02880-6B15-4442-B0AA-96E36A787800}">
      <dgm:prSet phldrT="[Текст]" custT="1"/>
      <dgm:spPr/>
      <dgm:t>
        <a:bodyPr/>
        <a:lstStyle/>
        <a:p>
          <a:endParaRPr lang="uk-UA" sz="4800" dirty="0"/>
        </a:p>
      </dgm:t>
    </dgm:pt>
    <dgm:pt modelId="{46F35B7F-E902-4CB4-9E43-1438F98C727A}" type="parTrans" cxnId="{64F656F0-EB9C-432B-BD6D-7858A89BCAB0}">
      <dgm:prSet/>
      <dgm:spPr/>
      <dgm:t>
        <a:bodyPr/>
        <a:lstStyle/>
        <a:p>
          <a:endParaRPr lang="uk-UA"/>
        </a:p>
      </dgm:t>
    </dgm:pt>
    <dgm:pt modelId="{65B8AF33-01F3-4667-87BB-69E22F38B274}" type="sibTrans" cxnId="{64F656F0-EB9C-432B-BD6D-7858A89BCAB0}">
      <dgm:prSet/>
      <dgm:spPr/>
      <dgm:t>
        <a:bodyPr/>
        <a:lstStyle/>
        <a:p>
          <a:endParaRPr lang="uk-UA"/>
        </a:p>
      </dgm:t>
    </dgm:pt>
    <dgm:pt modelId="{BB3EEB43-5E43-4C86-BF9E-4E20C2F1DBAA}">
      <dgm:prSet phldrT="[Текст]"/>
      <dgm:spPr/>
      <dgm:t>
        <a:bodyPr/>
        <a:lstStyle/>
        <a:p>
          <a:pPr algn="just"/>
          <a:r>
            <a:rPr lang="uk-UA" dirty="0" smtClean="0">
              <a:latin typeface="Times New Roman" pitchFamily="18" charset="0"/>
              <a:cs typeface="Times New Roman" pitchFamily="18" charset="0"/>
            </a:rPr>
            <a:t>розвивати логічне та аналітичне мислення.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FB2EB43E-8A01-44C3-BCEE-B958D1F81128}" type="parTrans" cxnId="{2BE949EF-C22D-4B2D-A8AA-E7E58BFDA0C3}">
      <dgm:prSet/>
      <dgm:spPr/>
      <dgm:t>
        <a:bodyPr/>
        <a:lstStyle/>
        <a:p>
          <a:endParaRPr lang="uk-UA"/>
        </a:p>
      </dgm:t>
    </dgm:pt>
    <dgm:pt modelId="{455B6BFA-95D6-4B05-A7EF-66601C0CD301}" type="sibTrans" cxnId="{2BE949EF-C22D-4B2D-A8AA-E7E58BFDA0C3}">
      <dgm:prSet/>
      <dgm:spPr/>
      <dgm:t>
        <a:bodyPr/>
        <a:lstStyle/>
        <a:p>
          <a:endParaRPr lang="uk-UA"/>
        </a:p>
      </dgm:t>
    </dgm:pt>
    <dgm:pt modelId="{8108F644-D483-4565-A6D0-2D746CF7CF1A}" type="pres">
      <dgm:prSet presAssocID="{C40D1C61-D559-4AC1-9839-9C01586BC8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0387982-D667-41FD-9FDE-A6B55E16401D}" type="pres">
      <dgm:prSet presAssocID="{68AD5319-26FC-4E44-A786-57D682570740}" presName="linNode" presStyleCnt="0"/>
      <dgm:spPr/>
    </dgm:pt>
    <dgm:pt modelId="{612B85FA-DCA8-4E14-8275-CCF6D77894A3}" type="pres">
      <dgm:prSet presAssocID="{68AD5319-26FC-4E44-A786-57D682570740}" presName="parentText" presStyleLbl="node1" presStyleIdx="0" presStyleCnt="3" custFlipHor="1" custScaleX="1223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1BBA22-D294-41ED-BC29-2490ADC6443E}" type="pres">
      <dgm:prSet presAssocID="{68AD5319-26FC-4E44-A786-57D682570740}" presName="descendantText" presStyleLbl="alignAccFollowNode1" presStyleIdx="0" presStyleCnt="3" custScaleX="147348" custScaleY="156150" custLinFactNeighborX="-278" custLinFactNeighborY="-36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4EF9CE-DFCB-4DBB-8E52-DD7D429F67D9}" type="pres">
      <dgm:prSet presAssocID="{54F384F4-33ED-4F61-931B-3646FAAA0FF6}" presName="sp" presStyleCnt="0"/>
      <dgm:spPr/>
    </dgm:pt>
    <dgm:pt modelId="{D872DA19-005E-4489-98BD-FFFC942072A9}" type="pres">
      <dgm:prSet presAssocID="{680EA17A-AB2C-479D-AFEE-8E0336703EA6}" presName="linNode" presStyleCnt="0"/>
      <dgm:spPr/>
    </dgm:pt>
    <dgm:pt modelId="{478A5BEE-A540-433E-AE26-33BBF2F14A96}" type="pres">
      <dgm:prSet presAssocID="{680EA17A-AB2C-479D-AFEE-8E0336703EA6}" presName="parentText" presStyleLbl="node1" presStyleIdx="1" presStyleCnt="3" custScaleX="1223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41F106-FFD9-4292-847F-37C3B5959B01}" type="pres">
      <dgm:prSet presAssocID="{680EA17A-AB2C-479D-AFEE-8E0336703EA6}" presName="descendantText" presStyleLbl="alignAccFollowNode1" presStyleIdx="1" presStyleCnt="3" custScaleX="147578" custScaleY="14063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DC3493-0FA7-4DA5-B8CE-0EEB7B10BA17}" type="pres">
      <dgm:prSet presAssocID="{3552A334-5BF2-4411-AF5F-A0E02F65DE4C}" presName="sp" presStyleCnt="0"/>
      <dgm:spPr/>
    </dgm:pt>
    <dgm:pt modelId="{0CF48094-2D7F-4E03-9EB1-A43562FB2524}" type="pres">
      <dgm:prSet presAssocID="{CCA02880-6B15-4442-B0AA-96E36A787800}" presName="linNode" presStyleCnt="0"/>
      <dgm:spPr/>
    </dgm:pt>
    <dgm:pt modelId="{78C81651-E2CD-4AFE-827F-03AFD1E19C80}" type="pres">
      <dgm:prSet presAssocID="{CCA02880-6B15-4442-B0AA-96E36A787800}" presName="parentText" presStyleLbl="node1" presStyleIdx="2" presStyleCnt="3" custScaleX="1223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97EC11-44CC-4DF2-8183-D40EEC03DBAE}" type="pres">
      <dgm:prSet presAssocID="{CCA02880-6B15-4442-B0AA-96E36A787800}" presName="descendantText" presStyleLbl="alignAccFollowNode1" presStyleIdx="2" presStyleCnt="3" custScaleX="1475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6AC3ACE-82EC-43E5-BE64-5045C01BEC15}" type="presOf" srcId="{CCA02880-6B15-4442-B0AA-96E36A787800}" destId="{78C81651-E2CD-4AFE-827F-03AFD1E19C80}" srcOrd="0" destOrd="0" presId="urn:microsoft.com/office/officeart/2005/8/layout/vList5"/>
    <dgm:cxn modelId="{1BF6901E-0844-47B0-93FA-3E0913757F2A}" type="presOf" srcId="{680EA17A-AB2C-479D-AFEE-8E0336703EA6}" destId="{478A5BEE-A540-433E-AE26-33BBF2F14A96}" srcOrd="0" destOrd="0" presId="urn:microsoft.com/office/officeart/2005/8/layout/vList5"/>
    <dgm:cxn modelId="{285510FB-20B5-47D8-B7C5-0DF74AB6CA5D}" srcId="{68AD5319-26FC-4E44-A786-57D682570740}" destId="{73811C49-5394-41F3-AC98-055D5D38AA6F}" srcOrd="0" destOrd="0" parTransId="{BDC3B6F5-C2FC-413C-9306-B0D8A5069C48}" sibTransId="{7AED51B5-B0C3-49EF-A0FA-77A2A6110BCD}"/>
    <dgm:cxn modelId="{64F656F0-EB9C-432B-BD6D-7858A89BCAB0}" srcId="{C40D1C61-D559-4AC1-9839-9C01586BC81C}" destId="{CCA02880-6B15-4442-B0AA-96E36A787800}" srcOrd="2" destOrd="0" parTransId="{46F35B7F-E902-4CB4-9E43-1438F98C727A}" sibTransId="{65B8AF33-01F3-4667-87BB-69E22F38B274}"/>
    <dgm:cxn modelId="{44C5204A-D884-4DD6-AB98-A226A1504054}" srcId="{C40D1C61-D559-4AC1-9839-9C01586BC81C}" destId="{68AD5319-26FC-4E44-A786-57D682570740}" srcOrd="0" destOrd="0" parTransId="{7D798F20-3270-4390-A968-92789C14906A}" sibTransId="{54F384F4-33ED-4F61-931B-3646FAAA0FF6}"/>
    <dgm:cxn modelId="{1823EB59-7CB3-4893-A832-D365A4E0767F}" type="presOf" srcId="{C40D1C61-D559-4AC1-9839-9C01586BC81C}" destId="{8108F644-D483-4565-A6D0-2D746CF7CF1A}" srcOrd="0" destOrd="0" presId="urn:microsoft.com/office/officeart/2005/8/layout/vList5"/>
    <dgm:cxn modelId="{DB23CCFE-C38C-48A3-9243-125C199D5568}" type="presOf" srcId="{73811C49-5394-41F3-AC98-055D5D38AA6F}" destId="{C11BBA22-D294-41ED-BC29-2490ADC6443E}" srcOrd="0" destOrd="0" presId="urn:microsoft.com/office/officeart/2005/8/layout/vList5"/>
    <dgm:cxn modelId="{3981DDEC-A716-4BC1-9D8F-FC57393E1DD2}" srcId="{C40D1C61-D559-4AC1-9839-9C01586BC81C}" destId="{680EA17A-AB2C-479D-AFEE-8E0336703EA6}" srcOrd="1" destOrd="0" parTransId="{446B10CA-804C-4E25-AD14-BA9530CB82F3}" sibTransId="{3552A334-5BF2-4411-AF5F-A0E02F65DE4C}"/>
    <dgm:cxn modelId="{96B857A3-62B6-441F-9F76-16D4239FEF6F}" type="presOf" srcId="{662119C4-5D5B-4FA1-A29A-ECE86FD70940}" destId="{2A41F106-FFD9-4292-847F-37C3B5959B01}" srcOrd="0" destOrd="0" presId="urn:microsoft.com/office/officeart/2005/8/layout/vList5"/>
    <dgm:cxn modelId="{2BE949EF-C22D-4B2D-A8AA-E7E58BFDA0C3}" srcId="{CCA02880-6B15-4442-B0AA-96E36A787800}" destId="{BB3EEB43-5E43-4C86-BF9E-4E20C2F1DBAA}" srcOrd="0" destOrd="0" parTransId="{FB2EB43E-8A01-44C3-BCEE-B958D1F81128}" sibTransId="{455B6BFA-95D6-4B05-A7EF-66601C0CD301}"/>
    <dgm:cxn modelId="{EF22D21E-63BE-486E-8D52-96BDAC229998}" type="presOf" srcId="{BB3EEB43-5E43-4C86-BF9E-4E20C2F1DBAA}" destId="{1F97EC11-44CC-4DF2-8183-D40EEC03DBAE}" srcOrd="0" destOrd="0" presId="urn:microsoft.com/office/officeart/2005/8/layout/vList5"/>
    <dgm:cxn modelId="{25854127-6C3A-47B5-8BE1-4DACD990768E}" type="presOf" srcId="{68AD5319-26FC-4E44-A786-57D682570740}" destId="{612B85FA-DCA8-4E14-8275-CCF6D77894A3}" srcOrd="0" destOrd="0" presId="urn:microsoft.com/office/officeart/2005/8/layout/vList5"/>
    <dgm:cxn modelId="{B2828389-D635-4664-8AD6-0D4C9BD15EB6}" srcId="{680EA17A-AB2C-479D-AFEE-8E0336703EA6}" destId="{662119C4-5D5B-4FA1-A29A-ECE86FD70940}" srcOrd="0" destOrd="0" parTransId="{E1A8BCD3-48B8-40AA-A97D-A2B1C1E7D35D}" sibTransId="{9F1EAAB6-36DD-4BB3-8ED3-3612CB83FC2C}"/>
    <dgm:cxn modelId="{27C0F09C-6E43-4511-850C-DCED962D6CF5}" type="presParOf" srcId="{8108F644-D483-4565-A6D0-2D746CF7CF1A}" destId="{F0387982-D667-41FD-9FDE-A6B55E16401D}" srcOrd="0" destOrd="0" presId="urn:microsoft.com/office/officeart/2005/8/layout/vList5"/>
    <dgm:cxn modelId="{584A6AD7-1E53-44F2-A118-CC68185F8203}" type="presParOf" srcId="{F0387982-D667-41FD-9FDE-A6B55E16401D}" destId="{612B85FA-DCA8-4E14-8275-CCF6D77894A3}" srcOrd="0" destOrd="0" presId="urn:microsoft.com/office/officeart/2005/8/layout/vList5"/>
    <dgm:cxn modelId="{9720E007-34B1-4C71-97BE-D8F0F088013A}" type="presParOf" srcId="{F0387982-D667-41FD-9FDE-A6B55E16401D}" destId="{C11BBA22-D294-41ED-BC29-2490ADC6443E}" srcOrd="1" destOrd="0" presId="urn:microsoft.com/office/officeart/2005/8/layout/vList5"/>
    <dgm:cxn modelId="{28065836-3064-4647-A96B-380A41843C4C}" type="presParOf" srcId="{8108F644-D483-4565-A6D0-2D746CF7CF1A}" destId="{B74EF9CE-DFCB-4DBB-8E52-DD7D429F67D9}" srcOrd="1" destOrd="0" presId="urn:microsoft.com/office/officeart/2005/8/layout/vList5"/>
    <dgm:cxn modelId="{2EFBF615-2028-481B-8D4C-886DEFD7331C}" type="presParOf" srcId="{8108F644-D483-4565-A6D0-2D746CF7CF1A}" destId="{D872DA19-005E-4489-98BD-FFFC942072A9}" srcOrd="2" destOrd="0" presId="urn:microsoft.com/office/officeart/2005/8/layout/vList5"/>
    <dgm:cxn modelId="{979B093E-64B3-4DE9-9B35-BDFE42EC3742}" type="presParOf" srcId="{D872DA19-005E-4489-98BD-FFFC942072A9}" destId="{478A5BEE-A540-433E-AE26-33BBF2F14A96}" srcOrd="0" destOrd="0" presId="urn:microsoft.com/office/officeart/2005/8/layout/vList5"/>
    <dgm:cxn modelId="{AC16DC72-1753-4903-BC0F-2EF501C0D135}" type="presParOf" srcId="{D872DA19-005E-4489-98BD-FFFC942072A9}" destId="{2A41F106-FFD9-4292-847F-37C3B5959B01}" srcOrd="1" destOrd="0" presId="urn:microsoft.com/office/officeart/2005/8/layout/vList5"/>
    <dgm:cxn modelId="{8A012C16-6646-48B8-9610-EA4B7D073BBB}" type="presParOf" srcId="{8108F644-D483-4565-A6D0-2D746CF7CF1A}" destId="{CADC3493-0FA7-4DA5-B8CE-0EEB7B10BA17}" srcOrd="3" destOrd="0" presId="urn:microsoft.com/office/officeart/2005/8/layout/vList5"/>
    <dgm:cxn modelId="{D18EC4DB-A470-4843-9975-1EBF1AD3ECBE}" type="presParOf" srcId="{8108F644-D483-4565-A6D0-2D746CF7CF1A}" destId="{0CF48094-2D7F-4E03-9EB1-A43562FB2524}" srcOrd="4" destOrd="0" presId="urn:microsoft.com/office/officeart/2005/8/layout/vList5"/>
    <dgm:cxn modelId="{3B544465-7E59-49DE-A4ED-0AE2AABFA1C8}" type="presParOf" srcId="{0CF48094-2D7F-4E03-9EB1-A43562FB2524}" destId="{78C81651-E2CD-4AFE-827F-03AFD1E19C80}" srcOrd="0" destOrd="0" presId="urn:microsoft.com/office/officeart/2005/8/layout/vList5"/>
    <dgm:cxn modelId="{9F8DF92A-6EED-4DAB-99D3-8FD85086BA51}" type="presParOf" srcId="{0CF48094-2D7F-4E03-9EB1-A43562FB2524}" destId="{1F97EC11-44CC-4DF2-8183-D40EEC03DB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7970DA-C6E8-41D6-84C9-C02A52956BE0}" type="doc">
      <dgm:prSet loTypeId="urn:microsoft.com/office/officeart/2005/8/layout/radial5" loCatId="cycle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uk-UA"/>
        </a:p>
      </dgm:t>
    </dgm:pt>
    <dgm:pt modelId="{74125E2B-6B20-4A7F-90DC-511BDE0565C6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Проектування тренінгу передбачає вибір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8083FD25-950B-41A8-91EA-339ADCEFD730}" type="parTrans" cxnId="{F52BFD80-C9C4-48A9-9AA2-EB6D89E2370A}">
      <dgm:prSet/>
      <dgm:spPr/>
      <dgm:t>
        <a:bodyPr/>
        <a:lstStyle/>
        <a:p>
          <a:endParaRPr lang="uk-UA"/>
        </a:p>
      </dgm:t>
    </dgm:pt>
    <dgm:pt modelId="{18222C78-9799-4AE9-ACFE-17647A18676D}" type="sibTrans" cxnId="{F52BFD80-C9C4-48A9-9AA2-EB6D89E2370A}">
      <dgm:prSet/>
      <dgm:spPr/>
      <dgm:t>
        <a:bodyPr/>
        <a:lstStyle/>
        <a:p>
          <a:endParaRPr lang="uk-UA"/>
        </a:p>
      </dgm:t>
    </dgm:pt>
    <dgm:pt modelId="{450A5FF8-7AE0-46DB-ACCA-689868AA4BFE}">
      <dgm:prSet phldrT="[Текст]" custT="1"/>
      <dgm:spPr/>
      <dgm:t>
        <a:bodyPr/>
        <a:lstStyle/>
        <a:p>
          <a:r>
            <a:rPr lang="uk-UA" sz="1600" smtClean="0">
              <a:latin typeface="Times New Roman" pitchFamily="18" charset="0"/>
              <a:cs typeface="Times New Roman" pitchFamily="18" charset="0"/>
            </a:rPr>
            <a:t>Змістовного наповнення тренінгу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6CD07869-59AE-488E-BE6E-9F2214FF5320}" type="parTrans" cxnId="{71B2A107-7694-44D6-B9EE-51681D561731}">
      <dgm:prSet/>
      <dgm:spPr/>
      <dgm:t>
        <a:bodyPr/>
        <a:lstStyle/>
        <a:p>
          <a:endParaRPr lang="uk-UA"/>
        </a:p>
      </dgm:t>
    </dgm:pt>
    <dgm:pt modelId="{C9F39186-A625-4CB8-BFA3-C3E599674F21}" type="sibTrans" cxnId="{71B2A107-7694-44D6-B9EE-51681D561731}">
      <dgm:prSet/>
      <dgm:spPr/>
      <dgm:t>
        <a:bodyPr/>
        <a:lstStyle/>
        <a:p>
          <a:endParaRPr lang="uk-UA"/>
        </a:p>
      </dgm:t>
    </dgm:pt>
    <dgm:pt modelId="{E6329A70-C126-4B9D-AA62-D08EA27BEF31}">
      <dgm:prSet phldrT="[Текст]" custT="1"/>
      <dgm:spPr/>
      <dgm:t>
        <a:bodyPr/>
        <a:lstStyle/>
        <a:p>
          <a:r>
            <a:rPr lang="uk-UA" sz="1600" smtClean="0">
              <a:latin typeface="Times New Roman" pitchFamily="18" charset="0"/>
              <a:cs typeface="Times New Roman" pitchFamily="18" charset="0"/>
            </a:rPr>
            <a:t>Послідовності тренінгових подій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69D1B84D-434C-4FB0-9274-6B00FFEB1DA8}" type="parTrans" cxnId="{8E3EAE4D-48CA-4030-8694-57BF7815287D}">
      <dgm:prSet/>
      <dgm:spPr/>
      <dgm:t>
        <a:bodyPr/>
        <a:lstStyle/>
        <a:p>
          <a:endParaRPr lang="uk-UA"/>
        </a:p>
      </dgm:t>
    </dgm:pt>
    <dgm:pt modelId="{2C12FBA5-C986-46C5-B5BA-35081F56DEBA}" type="sibTrans" cxnId="{8E3EAE4D-48CA-4030-8694-57BF7815287D}">
      <dgm:prSet/>
      <dgm:spPr/>
      <dgm:t>
        <a:bodyPr/>
        <a:lstStyle/>
        <a:p>
          <a:endParaRPr lang="uk-UA"/>
        </a:p>
      </dgm:t>
    </dgm:pt>
    <dgm:pt modelId="{8E619974-0FA4-44FC-8076-0F9833364426}">
      <dgm:prSet phldrT="[Текст]" custT="1"/>
      <dgm:spPr/>
      <dgm:t>
        <a:bodyPr/>
        <a:lstStyle/>
        <a:p>
          <a:r>
            <a:rPr lang="uk-UA" sz="1600" smtClean="0">
              <a:latin typeface="Times New Roman" pitchFamily="18" charset="0"/>
              <a:cs typeface="Times New Roman" pitchFamily="18" charset="0"/>
            </a:rPr>
            <a:t>Тренінгових матеріалів, обладнання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928DF1EA-AF06-4605-951C-B8F89C9F1AC9}" type="parTrans" cxnId="{A1D8AF3E-8EB1-43DD-A58D-B70E4ED5DA93}">
      <dgm:prSet/>
      <dgm:spPr/>
      <dgm:t>
        <a:bodyPr/>
        <a:lstStyle/>
        <a:p>
          <a:endParaRPr lang="uk-UA"/>
        </a:p>
      </dgm:t>
    </dgm:pt>
    <dgm:pt modelId="{AE3F175E-C646-4A30-9EBB-3D6B10BA9836}" type="sibTrans" cxnId="{A1D8AF3E-8EB1-43DD-A58D-B70E4ED5DA93}">
      <dgm:prSet/>
      <dgm:spPr/>
      <dgm:t>
        <a:bodyPr/>
        <a:lstStyle/>
        <a:p>
          <a:endParaRPr lang="uk-UA"/>
        </a:p>
      </dgm:t>
    </dgm:pt>
    <dgm:pt modelId="{DACE8A15-6D09-40E7-AF0B-784E37F0D525}">
      <dgm:prSet phldrT="[Текст]" custT="1"/>
      <dgm:spPr/>
      <dgm:t>
        <a:bodyPr/>
        <a:lstStyle/>
        <a:p>
          <a:r>
            <a:rPr lang="uk-UA" sz="1600" smtClean="0">
              <a:latin typeface="Times New Roman" pitchFamily="18" charset="0"/>
              <a:cs typeface="Times New Roman" pitchFamily="18" charset="0"/>
            </a:rPr>
            <a:t>Методу оцінки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88DCA69A-989D-4B40-B833-2E14FCFE754A}" type="parTrans" cxnId="{E1166651-4012-4141-9C12-343511D21C82}">
      <dgm:prSet/>
      <dgm:spPr/>
      <dgm:t>
        <a:bodyPr/>
        <a:lstStyle/>
        <a:p>
          <a:endParaRPr lang="uk-UA"/>
        </a:p>
      </dgm:t>
    </dgm:pt>
    <dgm:pt modelId="{B63C038F-C7CE-4779-BD10-7F413CFE9FB9}" type="sibTrans" cxnId="{E1166651-4012-4141-9C12-343511D21C82}">
      <dgm:prSet/>
      <dgm:spPr/>
      <dgm:t>
        <a:bodyPr/>
        <a:lstStyle/>
        <a:p>
          <a:endParaRPr lang="uk-UA"/>
        </a:p>
      </dgm:t>
    </dgm:pt>
    <dgm:pt modelId="{EA6ED3A6-EF9D-4B09-B138-65C154F8B243}">
      <dgm:prSet phldrT="[Текст]" custT="1"/>
      <dgm:spPr/>
      <dgm:t>
        <a:bodyPr/>
        <a:lstStyle/>
        <a:p>
          <a:r>
            <a:rPr lang="uk-UA" sz="1600" smtClean="0">
              <a:latin typeface="Times New Roman" pitchFamily="18" charset="0"/>
              <a:cs typeface="Times New Roman" pitchFamily="18" charset="0"/>
            </a:rPr>
            <a:t>Візуальних засобів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91E0E263-F075-4718-B3BA-5784B5FC62E8}" type="parTrans" cxnId="{DF792EBD-9EC9-4EBF-A407-2BF10AE52E9D}">
      <dgm:prSet/>
      <dgm:spPr/>
      <dgm:t>
        <a:bodyPr/>
        <a:lstStyle/>
        <a:p>
          <a:endParaRPr lang="uk-UA"/>
        </a:p>
      </dgm:t>
    </dgm:pt>
    <dgm:pt modelId="{EBD04879-2F81-4831-B9D2-63CD5155DECF}" type="sibTrans" cxnId="{DF792EBD-9EC9-4EBF-A407-2BF10AE52E9D}">
      <dgm:prSet/>
      <dgm:spPr/>
      <dgm:t>
        <a:bodyPr/>
        <a:lstStyle/>
        <a:p>
          <a:endParaRPr lang="uk-UA"/>
        </a:p>
      </dgm:t>
    </dgm:pt>
    <dgm:pt modelId="{557476E5-7036-4819-BC9E-2AD79900962E}">
      <dgm:prSet phldrT="[Текст]" custT="1"/>
      <dgm:spPr/>
      <dgm:t>
        <a:bodyPr/>
        <a:lstStyle/>
        <a:p>
          <a:r>
            <a:rPr lang="uk-UA" sz="1600" smtClean="0">
              <a:latin typeface="Times New Roman" pitchFamily="18" charset="0"/>
              <a:cs typeface="Times New Roman" pitchFamily="18" charset="0"/>
            </a:rPr>
            <a:t>Роздаткових матеріалів, фільмів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EA525F6C-B821-4464-8ABB-E79C804A617C}" type="parTrans" cxnId="{8ACF91AC-FAAB-43FC-A960-FB4D2AC8E1C5}">
      <dgm:prSet/>
      <dgm:spPr/>
      <dgm:t>
        <a:bodyPr/>
        <a:lstStyle/>
        <a:p>
          <a:endParaRPr lang="uk-UA"/>
        </a:p>
      </dgm:t>
    </dgm:pt>
    <dgm:pt modelId="{1FFA0A28-5BB4-4A42-86DA-155F74E9367E}" type="sibTrans" cxnId="{8ACF91AC-FAAB-43FC-A960-FB4D2AC8E1C5}">
      <dgm:prSet/>
      <dgm:spPr/>
      <dgm:t>
        <a:bodyPr/>
        <a:lstStyle/>
        <a:p>
          <a:endParaRPr lang="uk-UA"/>
        </a:p>
      </dgm:t>
    </dgm:pt>
    <dgm:pt modelId="{7023C4C1-AA54-47FA-94A4-F26C15587948}" type="pres">
      <dgm:prSet presAssocID="{587970DA-C6E8-41D6-84C9-C02A52956B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D33932D-2E0F-4E53-9A11-4E6DA1B954AE}" type="pres">
      <dgm:prSet presAssocID="{74125E2B-6B20-4A7F-90DC-511BDE0565C6}" presName="centerShape" presStyleLbl="node0" presStyleIdx="0" presStyleCnt="1" custScaleX="123502"/>
      <dgm:spPr/>
      <dgm:t>
        <a:bodyPr/>
        <a:lstStyle/>
        <a:p>
          <a:endParaRPr lang="uk-UA"/>
        </a:p>
      </dgm:t>
    </dgm:pt>
    <dgm:pt modelId="{E7705D69-50CC-4AFA-B8D7-182BA9AAF152}" type="pres">
      <dgm:prSet presAssocID="{6CD07869-59AE-488E-BE6E-9F2214FF5320}" presName="parTrans" presStyleLbl="sibTrans2D1" presStyleIdx="0" presStyleCnt="6"/>
      <dgm:spPr/>
      <dgm:t>
        <a:bodyPr/>
        <a:lstStyle/>
        <a:p>
          <a:endParaRPr lang="uk-UA"/>
        </a:p>
      </dgm:t>
    </dgm:pt>
    <dgm:pt modelId="{3F7BA91C-F95D-418D-BE58-E04CA5B5DED5}" type="pres">
      <dgm:prSet presAssocID="{6CD07869-59AE-488E-BE6E-9F2214FF5320}" presName="connectorText" presStyleLbl="sibTrans2D1" presStyleIdx="0" presStyleCnt="6"/>
      <dgm:spPr/>
      <dgm:t>
        <a:bodyPr/>
        <a:lstStyle/>
        <a:p>
          <a:endParaRPr lang="uk-UA"/>
        </a:p>
      </dgm:t>
    </dgm:pt>
    <dgm:pt modelId="{C3824D65-0951-4ADE-8A9D-91AA651AB241}" type="pres">
      <dgm:prSet presAssocID="{450A5FF8-7AE0-46DB-ACCA-689868AA4BFE}" presName="node" presStyleLbl="node1" presStyleIdx="0" presStyleCnt="6" custScaleX="1196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C6873E-CC90-482E-B2CF-D06327143A1D}" type="pres">
      <dgm:prSet presAssocID="{69D1B84D-434C-4FB0-9274-6B00FFEB1DA8}" presName="parTrans" presStyleLbl="sibTrans2D1" presStyleIdx="1" presStyleCnt="6"/>
      <dgm:spPr/>
      <dgm:t>
        <a:bodyPr/>
        <a:lstStyle/>
        <a:p>
          <a:endParaRPr lang="uk-UA"/>
        </a:p>
      </dgm:t>
    </dgm:pt>
    <dgm:pt modelId="{8D58B098-5D81-4203-9057-AB22C09A9F28}" type="pres">
      <dgm:prSet presAssocID="{69D1B84D-434C-4FB0-9274-6B00FFEB1DA8}" presName="connectorText" presStyleLbl="sibTrans2D1" presStyleIdx="1" presStyleCnt="6"/>
      <dgm:spPr/>
      <dgm:t>
        <a:bodyPr/>
        <a:lstStyle/>
        <a:p>
          <a:endParaRPr lang="uk-UA"/>
        </a:p>
      </dgm:t>
    </dgm:pt>
    <dgm:pt modelId="{8B4486A0-7CD7-4017-9566-DCD114AF6BB1}" type="pres">
      <dgm:prSet presAssocID="{E6329A70-C126-4B9D-AA62-D08EA27BEF31}" presName="node" presStyleLbl="node1" presStyleIdx="1" presStyleCnt="6" custScaleX="1196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1AA96B9-8F1B-4C7E-A242-B6AD715EA7BB}" type="pres">
      <dgm:prSet presAssocID="{88DCA69A-989D-4B40-B833-2E14FCFE754A}" presName="parTrans" presStyleLbl="sibTrans2D1" presStyleIdx="2" presStyleCnt="6"/>
      <dgm:spPr/>
      <dgm:t>
        <a:bodyPr/>
        <a:lstStyle/>
        <a:p>
          <a:endParaRPr lang="uk-UA"/>
        </a:p>
      </dgm:t>
    </dgm:pt>
    <dgm:pt modelId="{B9171DD9-B241-4BF1-8013-262C7EED5C48}" type="pres">
      <dgm:prSet presAssocID="{88DCA69A-989D-4B40-B833-2E14FCFE754A}" presName="connectorText" presStyleLbl="sibTrans2D1" presStyleIdx="2" presStyleCnt="6"/>
      <dgm:spPr/>
      <dgm:t>
        <a:bodyPr/>
        <a:lstStyle/>
        <a:p>
          <a:endParaRPr lang="uk-UA"/>
        </a:p>
      </dgm:t>
    </dgm:pt>
    <dgm:pt modelId="{5BD9EFEE-2396-4466-A6BC-72EB76F8E72A}" type="pres">
      <dgm:prSet presAssocID="{DACE8A15-6D09-40E7-AF0B-784E37F0D525}" presName="node" presStyleLbl="node1" presStyleIdx="2" presStyleCnt="6" custScaleX="1160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AB445C-E4C4-448D-AFB1-489345629779}" type="pres">
      <dgm:prSet presAssocID="{91E0E263-F075-4718-B3BA-5784B5FC62E8}" presName="parTrans" presStyleLbl="sibTrans2D1" presStyleIdx="3" presStyleCnt="6"/>
      <dgm:spPr/>
      <dgm:t>
        <a:bodyPr/>
        <a:lstStyle/>
        <a:p>
          <a:endParaRPr lang="uk-UA"/>
        </a:p>
      </dgm:t>
    </dgm:pt>
    <dgm:pt modelId="{168FD80E-911C-4CAC-B8B3-EDF0A416F45B}" type="pres">
      <dgm:prSet presAssocID="{91E0E263-F075-4718-B3BA-5784B5FC62E8}" presName="connectorText" presStyleLbl="sibTrans2D1" presStyleIdx="3" presStyleCnt="6"/>
      <dgm:spPr/>
      <dgm:t>
        <a:bodyPr/>
        <a:lstStyle/>
        <a:p>
          <a:endParaRPr lang="uk-UA"/>
        </a:p>
      </dgm:t>
    </dgm:pt>
    <dgm:pt modelId="{A3752C69-73F5-47AE-8D1A-9148FD795B62}" type="pres">
      <dgm:prSet presAssocID="{EA6ED3A6-EF9D-4B09-B138-65C154F8B243}" presName="node" presStyleLbl="node1" presStyleIdx="3" presStyleCnt="6" custScaleX="1186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F3BD67-5DB3-44C4-94EC-E0E014EF0D18}" type="pres">
      <dgm:prSet presAssocID="{EA525F6C-B821-4464-8ABB-E79C804A617C}" presName="parTrans" presStyleLbl="sibTrans2D1" presStyleIdx="4" presStyleCnt="6"/>
      <dgm:spPr/>
      <dgm:t>
        <a:bodyPr/>
        <a:lstStyle/>
        <a:p>
          <a:endParaRPr lang="uk-UA"/>
        </a:p>
      </dgm:t>
    </dgm:pt>
    <dgm:pt modelId="{3D11A4B3-A4E7-47BE-BE68-468DD2F1B250}" type="pres">
      <dgm:prSet presAssocID="{EA525F6C-B821-4464-8ABB-E79C804A617C}" presName="connectorText" presStyleLbl="sibTrans2D1" presStyleIdx="4" presStyleCnt="6"/>
      <dgm:spPr/>
      <dgm:t>
        <a:bodyPr/>
        <a:lstStyle/>
        <a:p>
          <a:endParaRPr lang="uk-UA"/>
        </a:p>
      </dgm:t>
    </dgm:pt>
    <dgm:pt modelId="{96BA4276-4FF8-40A4-9F76-F4E4F63F3859}" type="pres">
      <dgm:prSet presAssocID="{557476E5-7036-4819-BC9E-2AD79900962E}" presName="node" presStyleLbl="node1" presStyleIdx="4" presStyleCnt="6" custScaleX="1213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4C1B64-D209-42B3-A61F-3B7D66E25339}" type="pres">
      <dgm:prSet presAssocID="{928DF1EA-AF06-4605-951C-B8F89C9F1AC9}" presName="parTrans" presStyleLbl="sibTrans2D1" presStyleIdx="5" presStyleCnt="6"/>
      <dgm:spPr/>
      <dgm:t>
        <a:bodyPr/>
        <a:lstStyle/>
        <a:p>
          <a:endParaRPr lang="uk-UA"/>
        </a:p>
      </dgm:t>
    </dgm:pt>
    <dgm:pt modelId="{FFA34480-EDFF-4697-97AA-365729B6E6B5}" type="pres">
      <dgm:prSet presAssocID="{928DF1EA-AF06-4605-951C-B8F89C9F1AC9}" presName="connectorText" presStyleLbl="sibTrans2D1" presStyleIdx="5" presStyleCnt="6"/>
      <dgm:spPr/>
      <dgm:t>
        <a:bodyPr/>
        <a:lstStyle/>
        <a:p>
          <a:endParaRPr lang="uk-UA"/>
        </a:p>
      </dgm:t>
    </dgm:pt>
    <dgm:pt modelId="{1F356DCC-13F2-4AE7-B6D9-A59A2229303A}" type="pres">
      <dgm:prSet presAssocID="{8E619974-0FA4-44FC-8076-0F983336442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9E864AC-E727-4956-AD13-BFD2BDE5EEEE}" type="presOf" srcId="{6CD07869-59AE-488E-BE6E-9F2214FF5320}" destId="{3F7BA91C-F95D-418D-BE58-E04CA5B5DED5}" srcOrd="1" destOrd="0" presId="urn:microsoft.com/office/officeart/2005/8/layout/radial5"/>
    <dgm:cxn modelId="{BD78D96D-F9C1-4CC4-AD4F-396DDA4E99AD}" type="presOf" srcId="{74125E2B-6B20-4A7F-90DC-511BDE0565C6}" destId="{9D33932D-2E0F-4E53-9A11-4E6DA1B954AE}" srcOrd="0" destOrd="0" presId="urn:microsoft.com/office/officeart/2005/8/layout/radial5"/>
    <dgm:cxn modelId="{58F42FDE-5BFE-4F14-95F1-16C21C8BC98A}" type="presOf" srcId="{91E0E263-F075-4718-B3BA-5784B5FC62E8}" destId="{10AB445C-E4C4-448D-AFB1-489345629779}" srcOrd="0" destOrd="0" presId="urn:microsoft.com/office/officeart/2005/8/layout/radial5"/>
    <dgm:cxn modelId="{C83B4334-0302-4FEE-B65F-2D8847BC06EA}" type="presOf" srcId="{587970DA-C6E8-41D6-84C9-C02A52956BE0}" destId="{7023C4C1-AA54-47FA-94A4-F26C15587948}" srcOrd="0" destOrd="0" presId="urn:microsoft.com/office/officeart/2005/8/layout/radial5"/>
    <dgm:cxn modelId="{141E20BA-E1ED-436F-B3C2-0FA5C6B5C6C6}" type="presOf" srcId="{557476E5-7036-4819-BC9E-2AD79900962E}" destId="{96BA4276-4FF8-40A4-9F76-F4E4F63F3859}" srcOrd="0" destOrd="0" presId="urn:microsoft.com/office/officeart/2005/8/layout/radial5"/>
    <dgm:cxn modelId="{CCD50F7B-839A-4E44-BE08-043555A1D0E9}" type="presOf" srcId="{8E619974-0FA4-44FC-8076-0F9833364426}" destId="{1F356DCC-13F2-4AE7-B6D9-A59A2229303A}" srcOrd="0" destOrd="0" presId="urn:microsoft.com/office/officeart/2005/8/layout/radial5"/>
    <dgm:cxn modelId="{A1D8AF3E-8EB1-43DD-A58D-B70E4ED5DA93}" srcId="{74125E2B-6B20-4A7F-90DC-511BDE0565C6}" destId="{8E619974-0FA4-44FC-8076-0F9833364426}" srcOrd="5" destOrd="0" parTransId="{928DF1EA-AF06-4605-951C-B8F89C9F1AC9}" sibTransId="{AE3F175E-C646-4A30-9EBB-3D6B10BA9836}"/>
    <dgm:cxn modelId="{8ACF91AC-FAAB-43FC-A960-FB4D2AC8E1C5}" srcId="{74125E2B-6B20-4A7F-90DC-511BDE0565C6}" destId="{557476E5-7036-4819-BC9E-2AD79900962E}" srcOrd="4" destOrd="0" parTransId="{EA525F6C-B821-4464-8ABB-E79C804A617C}" sibTransId="{1FFA0A28-5BB4-4A42-86DA-155F74E9367E}"/>
    <dgm:cxn modelId="{D45133BA-343D-40AB-B272-1E6E6806B3DE}" type="presOf" srcId="{88DCA69A-989D-4B40-B833-2E14FCFE754A}" destId="{D1AA96B9-8F1B-4C7E-A242-B6AD715EA7BB}" srcOrd="0" destOrd="0" presId="urn:microsoft.com/office/officeart/2005/8/layout/radial5"/>
    <dgm:cxn modelId="{C0B57E9D-ED16-4743-BB51-42E35C7B5607}" type="presOf" srcId="{88DCA69A-989D-4B40-B833-2E14FCFE754A}" destId="{B9171DD9-B241-4BF1-8013-262C7EED5C48}" srcOrd="1" destOrd="0" presId="urn:microsoft.com/office/officeart/2005/8/layout/radial5"/>
    <dgm:cxn modelId="{3E26F7C2-7F82-4BBF-93AC-D88548389A9B}" type="presOf" srcId="{E6329A70-C126-4B9D-AA62-D08EA27BEF31}" destId="{8B4486A0-7CD7-4017-9566-DCD114AF6BB1}" srcOrd="0" destOrd="0" presId="urn:microsoft.com/office/officeart/2005/8/layout/radial5"/>
    <dgm:cxn modelId="{DF792EBD-9EC9-4EBF-A407-2BF10AE52E9D}" srcId="{74125E2B-6B20-4A7F-90DC-511BDE0565C6}" destId="{EA6ED3A6-EF9D-4B09-B138-65C154F8B243}" srcOrd="3" destOrd="0" parTransId="{91E0E263-F075-4718-B3BA-5784B5FC62E8}" sibTransId="{EBD04879-2F81-4831-B9D2-63CD5155DECF}"/>
    <dgm:cxn modelId="{71B2A107-7694-44D6-B9EE-51681D561731}" srcId="{74125E2B-6B20-4A7F-90DC-511BDE0565C6}" destId="{450A5FF8-7AE0-46DB-ACCA-689868AA4BFE}" srcOrd="0" destOrd="0" parTransId="{6CD07869-59AE-488E-BE6E-9F2214FF5320}" sibTransId="{C9F39186-A625-4CB8-BFA3-C3E599674F21}"/>
    <dgm:cxn modelId="{D307D1F1-B999-4F16-9804-FD7BE1C61C13}" type="presOf" srcId="{450A5FF8-7AE0-46DB-ACCA-689868AA4BFE}" destId="{C3824D65-0951-4ADE-8A9D-91AA651AB241}" srcOrd="0" destOrd="0" presId="urn:microsoft.com/office/officeart/2005/8/layout/radial5"/>
    <dgm:cxn modelId="{E1166651-4012-4141-9C12-343511D21C82}" srcId="{74125E2B-6B20-4A7F-90DC-511BDE0565C6}" destId="{DACE8A15-6D09-40E7-AF0B-784E37F0D525}" srcOrd="2" destOrd="0" parTransId="{88DCA69A-989D-4B40-B833-2E14FCFE754A}" sibTransId="{B63C038F-C7CE-4779-BD10-7F413CFE9FB9}"/>
    <dgm:cxn modelId="{5BA32DC2-5714-4E28-93C1-D6B4D3E86EFD}" type="presOf" srcId="{6CD07869-59AE-488E-BE6E-9F2214FF5320}" destId="{E7705D69-50CC-4AFA-B8D7-182BA9AAF152}" srcOrd="0" destOrd="0" presId="urn:microsoft.com/office/officeart/2005/8/layout/radial5"/>
    <dgm:cxn modelId="{5639FF67-A6EE-4B99-9655-4E2C48F25B9F}" type="presOf" srcId="{91E0E263-F075-4718-B3BA-5784B5FC62E8}" destId="{168FD80E-911C-4CAC-B8B3-EDF0A416F45B}" srcOrd="1" destOrd="0" presId="urn:microsoft.com/office/officeart/2005/8/layout/radial5"/>
    <dgm:cxn modelId="{69292FCE-02AB-449C-BBEA-892845D82932}" type="presOf" srcId="{928DF1EA-AF06-4605-951C-B8F89C9F1AC9}" destId="{E54C1B64-D209-42B3-A61F-3B7D66E25339}" srcOrd="0" destOrd="0" presId="urn:microsoft.com/office/officeart/2005/8/layout/radial5"/>
    <dgm:cxn modelId="{302B053B-DC1A-464D-8019-E3DA89580094}" type="presOf" srcId="{EA525F6C-B821-4464-8ABB-E79C804A617C}" destId="{98F3BD67-5DB3-44C4-94EC-E0E014EF0D18}" srcOrd="0" destOrd="0" presId="urn:microsoft.com/office/officeart/2005/8/layout/radial5"/>
    <dgm:cxn modelId="{C36604B9-40FD-4D6E-BB2E-E5DC79529959}" type="presOf" srcId="{69D1B84D-434C-4FB0-9274-6B00FFEB1DA8}" destId="{BFC6873E-CC90-482E-B2CF-D06327143A1D}" srcOrd="0" destOrd="0" presId="urn:microsoft.com/office/officeart/2005/8/layout/radial5"/>
    <dgm:cxn modelId="{D0B2658A-A4EA-4A97-B5E8-C22904790904}" type="presOf" srcId="{DACE8A15-6D09-40E7-AF0B-784E37F0D525}" destId="{5BD9EFEE-2396-4466-A6BC-72EB76F8E72A}" srcOrd="0" destOrd="0" presId="urn:microsoft.com/office/officeart/2005/8/layout/radial5"/>
    <dgm:cxn modelId="{8CF65E03-9066-4B25-B52C-6469F9DB676A}" type="presOf" srcId="{928DF1EA-AF06-4605-951C-B8F89C9F1AC9}" destId="{FFA34480-EDFF-4697-97AA-365729B6E6B5}" srcOrd="1" destOrd="0" presId="urn:microsoft.com/office/officeart/2005/8/layout/radial5"/>
    <dgm:cxn modelId="{F52BFD80-C9C4-48A9-9AA2-EB6D89E2370A}" srcId="{587970DA-C6E8-41D6-84C9-C02A52956BE0}" destId="{74125E2B-6B20-4A7F-90DC-511BDE0565C6}" srcOrd="0" destOrd="0" parTransId="{8083FD25-950B-41A8-91EA-339ADCEFD730}" sibTransId="{18222C78-9799-4AE9-ACFE-17647A18676D}"/>
    <dgm:cxn modelId="{7C3CECD0-6288-4383-A12D-008B4CD168D5}" type="presOf" srcId="{EA6ED3A6-EF9D-4B09-B138-65C154F8B243}" destId="{A3752C69-73F5-47AE-8D1A-9148FD795B62}" srcOrd="0" destOrd="0" presId="urn:microsoft.com/office/officeart/2005/8/layout/radial5"/>
    <dgm:cxn modelId="{8E3EAE4D-48CA-4030-8694-57BF7815287D}" srcId="{74125E2B-6B20-4A7F-90DC-511BDE0565C6}" destId="{E6329A70-C126-4B9D-AA62-D08EA27BEF31}" srcOrd="1" destOrd="0" parTransId="{69D1B84D-434C-4FB0-9274-6B00FFEB1DA8}" sibTransId="{2C12FBA5-C986-46C5-B5BA-35081F56DEBA}"/>
    <dgm:cxn modelId="{A42B985D-14C0-4907-9008-0F4604FDD084}" type="presOf" srcId="{EA525F6C-B821-4464-8ABB-E79C804A617C}" destId="{3D11A4B3-A4E7-47BE-BE68-468DD2F1B250}" srcOrd="1" destOrd="0" presId="urn:microsoft.com/office/officeart/2005/8/layout/radial5"/>
    <dgm:cxn modelId="{77EA72FE-F07E-406D-9BFC-AB66AF54E798}" type="presOf" srcId="{69D1B84D-434C-4FB0-9274-6B00FFEB1DA8}" destId="{8D58B098-5D81-4203-9057-AB22C09A9F28}" srcOrd="1" destOrd="0" presId="urn:microsoft.com/office/officeart/2005/8/layout/radial5"/>
    <dgm:cxn modelId="{4F8648ED-5CF2-4A0E-90EA-941C41FCA69E}" type="presParOf" srcId="{7023C4C1-AA54-47FA-94A4-F26C15587948}" destId="{9D33932D-2E0F-4E53-9A11-4E6DA1B954AE}" srcOrd="0" destOrd="0" presId="urn:microsoft.com/office/officeart/2005/8/layout/radial5"/>
    <dgm:cxn modelId="{A5139B56-75A7-4489-95C4-AC5914C262B4}" type="presParOf" srcId="{7023C4C1-AA54-47FA-94A4-F26C15587948}" destId="{E7705D69-50CC-4AFA-B8D7-182BA9AAF152}" srcOrd="1" destOrd="0" presId="urn:microsoft.com/office/officeart/2005/8/layout/radial5"/>
    <dgm:cxn modelId="{A61DF9F3-9714-4F30-856A-E2D2A844CB7E}" type="presParOf" srcId="{E7705D69-50CC-4AFA-B8D7-182BA9AAF152}" destId="{3F7BA91C-F95D-418D-BE58-E04CA5B5DED5}" srcOrd="0" destOrd="0" presId="urn:microsoft.com/office/officeart/2005/8/layout/radial5"/>
    <dgm:cxn modelId="{0455D5B8-BA06-417F-A7AF-97A8FEDA9122}" type="presParOf" srcId="{7023C4C1-AA54-47FA-94A4-F26C15587948}" destId="{C3824D65-0951-4ADE-8A9D-91AA651AB241}" srcOrd="2" destOrd="0" presId="urn:microsoft.com/office/officeart/2005/8/layout/radial5"/>
    <dgm:cxn modelId="{54C0AE75-8D7B-4765-AC2B-EAFBF5E686BC}" type="presParOf" srcId="{7023C4C1-AA54-47FA-94A4-F26C15587948}" destId="{BFC6873E-CC90-482E-B2CF-D06327143A1D}" srcOrd="3" destOrd="0" presId="urn:microsoft.com/office/officeart/2005/8/layout/radial5"/>
    <dgm:cxn modelId="{BA7B7CFD-F288-4C75-8604-03270DC31A64}" type="presParOf" srcId="{BFC6873E-CC90-482E-B2CF-D06327143A1D}" destId="{8D58B098-5D81-4203-9057-AB22C09A9F28}" srcOrd="0" destOrd="0" presId="urn:microsoft.com/office/officeart/2005/8/layout/radial5"/>
    <dgm:cxn modelId="{606230F4-6425-4E90-A04D-E08E41DDECBD}" type="presParOf" srcId="{7023C4C1-AA54-47FA-94A4-F26C15587948}" destId="{8B4486A0-7CD7-4017-9566-DCD114AF6BB1}" srcOrd="4" destOrd="0" presId="urn:microsoft.com/office/officeart/2005/8/layout/radial5"/>
    <dgm:cxn modelId="{0D787E7C-7F37-4FB3-A22E-335734D703FA}" type="presParOf" srcId="{7023C4C1-AA54-47FA-94A4-F26C15587948}" destId="{D1AA96B9-8F1B-4C7E-A242-B6AD715EA7BB}" srcOrd="5" destOrd="0" presId="urn:microsoft.com/office/officeart/2005/8/layout/radial5"/>
    <dgm:cxn modelId="{6EA51746-C96A-4BBD-87A3-D0E2558060D6}" type="presParOf" srcId="{D1AA96B9-8F1B-4C7E-A242-B6AD715EA7BB}" destId="{B9171DD9-B241-4BF1-8013-262C7EED5C48}" srcOrd="0" destOrd="0" presId="urn:microsoft.com/office/officeart/2005/8/layout/radial5"/>
    <dgm:cxn modelId="{ED942B6B-C6CC-4DA1-8517-D8130CA13F17}" type="presParOf" srcId="{7023C4C1-AA54-47FA-94A4-F26C15587948}" destId="{5BD9EFEE-2396-4466-A6BC-72EB76F8E72A}" srcOrd="6" destOrd="0" presId="urn:microsoft.com/office/officeart/2005/8/layout/radial5"/>
    <dgm:cxn modelId="{A38CD4E1-383A-419B-A534-8B539A43E698}" type="presParOf" srcId="{7023C4C1-AA54-47FA-94A4-F26C15587948}" destId="{10AB445C-E4C4-448D-AFB1-489345629779}" srcOrd="7" destOrd="0" presId="urn:microsoft.com/office/officeart/2005/8/layout/radial5"/>
    <dgm:cxn modelId="{73D18FD8-AB89-4241-B5BC-E1DEE8085B98}" type="presParOf" srcId="{10AB445C-E4C4-448D-AFB1-489345629779}" destId="{168FD80E-911C-4CAC-B8B3-EDF0A416F45B}" srcOrd="0" destOrd="0" presId="urn:microsoft.com/office/officeart/2005/8/layout/radial5"/>
    <dgm:cxn modelId="{F4A42F76-EF97-4D5C-A4D0-297F903C968A}" type="presParOf" srcId="{7023C4C1-AA54-47FA-94A4-F26C15587948}" destId="{A3752C69-73F5-47AE-8D1A-9148FD795B62}" srcOrd="8" destOrd="0" presId="urn:microsoft.com/office/officeart/2005/8/layout/radial5"/>
    <dgm:cxn modelId="{FA5E293E-5043-452F-A845-16118718570B}" type="presParOf" srcId="{7023C4C1-AA54-47FA-94A4-F26C15587948}" destId="{98F3BD67-5DB3-44C4-94EC-E0E014EF0D18}" srcOrd="9" destOrd="0" presId="urn:microsoft.com/office/officeart/2005/8/layout/radial5"/>
    <dgm:cxn modelId="{9384E331-DCEC-4A5C-AD43-DE5FB18371DC}" type="presParOf" srcId="{98F3BD67-5DB3-44C4-94EC-E0E014EF0D18}" destId="{3D11A4B3-A4E7-47BE-BE68-468DD2F1B250}" srcOrd="0" destOrd="0" presId="urn:microsoft.com/office/officeart/2005/8/layout/radial5"/>
    <dgm:cxn modelId="{7E3EEFDF-3B67-4A41-B00D-EDBFCAFAC5E7}" type="presParOf" srcId="{7023C4C1-AA54-47FA-94A4-F26C15587948}" destId="{96BA4276-4FF8-40A4-9F76-F4E4F63F3859}" srcOrd="10" destOrd="0" presId="urn:microsoft.com/office/officeart/2005/8/layout/radial5"/>
    <dgm:cxn modelId="{C0ADABC3-F44D-48A9-B293-D4508F15FCF7}" type="presParOf" srcId="{7023C4C1-AA54-47FA-94A4-F26C15587948}" destId="{E54C1B64-D209-42B3-A61F-3B7D66E25339}" srcOrd="11" destOrd="0" presId="urn:microsoft.com/office/officeart/2005/8/layout/radial5"/>
    <dgm:cxn modelId="{8C0662FC-588B-4EC3-8F8B-3FFB799E39FE}" type="presParOf" srcId="{E54C1B64-D209-42B3-A61F-3B7D66E25339}" destId="{FFA34480-EDFF-4697-97AA-365729B6E6B5}" srcOrd="0" destOrd="0" presId="urn:microsoft.com/office/officeart/2005/8/layout/radial5"/>
    <dgm:cxn modelId="{344F65E2-7A65-408F-8EC7-DDE6D4847CEA}" type="presParOf" srcId="{7023C4C1-AA54-47FA-94A4-F26C15587948}" destId="{1F356DCC-13F2-4AE7-B6D9-A59A2229303A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1BBA22-D294-41ED-BC29-2490ADC6443E}">
      <dsp:nvSpPr>
        <dsp:cNvPr id="0" name=""/>
        <dsp:cNvSpPr/>
      </dsp:nvSpPr>
      <dsp:spPr>
        <a:xfrm rot="5400000">
          <a:off x="2659520" y="-2358029"/>
          <a:ext cx="1112414" cy="5828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>
              <a:latin typeface="Times New Roman" pitchFamily="18" charset="0"/>
              <a:cs typeface="Times New Roman" pitchFamily="18" charset="0"/>
            </a:rPr>
            <a:t>сформувати вміння організовувати пошук інформації, яка необхідна для </a:t>
          </a:r>
          <a:r>
            <a:rPr lang="uk-UA" sz="2300" kern="1200" dirty="0" err="1" smtClean="0">
              <a:latin typeface="Times New Roman" pitchFamily="18" charset="0"/>
              <a:cs typeface="Times New Roman" pitchFamily="18" charset="0"/>
            </a:rPr>
            <a:t>розв</a:t>
          </a: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uk-UA" sz="2300" kern="1200" dirty="0" err="1" smtClean="0">
              <a:latin typeface="Times New Roman" pitchFamily="18" charset="0"/>
              <a:cs typeface="Times New Roman" pitchFamily="18" charset="0"/>
            </a:rPr>
            <a:t>язування</a:t>
          </a:r>
          <a:r>
            <a:rPr lang="uk-UA" sz="2300" kern="1200" dirty="0" smtClean="0">
              <a:latin typeface="Times New Roman" pitchFamily="18" charset="0"/>
              <a:cs typeface="Times New Roman" pitchFamily="18" charset="0"/>
            </a:rPr>
            <a:t> поставленої задачі;</a:t>
          </a:r>
          <a:endParaRPr lang="uk-UA" sz="23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659520" y="-2358029"/>
        <a:ext cx="1112414" cy="5828472"/>
      </dsp:txXfrm>
    </dsp:sp>
    <dsp:sp modelId="{612B85FA-DCA8-4E14-8275-CCF6D77894A3}">
      <dsp:nvSpPr>
        <dsp:cNvPr id="0" name=""/>
        <dsp:cNvSpPr/>
      </dsp:nvSpPr>
      <dsp:spPr>
        <a:xfrm flipH="1">
          <a:off x="35490" y="112206"/>
          <a:ext cx="272186" cy="890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4800" kern="1200" dirty="0">
            <a:solidFill>
              <a:schemeClr val="tx1"/>
            </a:solidFill>
          </a:endParaRPr>
        </a:p>
      </dsp:txBody>
      <dsp:txXfrm flipH="1">
        <a:off x="35490" y="112206"/>
        <a:ext cx="272186" cy="890501"/>
      </dsp:txXfrm>
    </dsp:sp>
    <dsp:sp modelId="{2A41F106-FFD9-4292-847F-37C3B5959B01}">
      <dsp:nvSpPr>
        <dsp:cNvPr id="0" name=""/>
        <dsp:cNvSpPr/>
      </dsp:nvSpPr>
      <dsp:spPr>
        <a:xfrm rot="5400000">
          <a:off x="2725522" y="-1259656"/>
          <a:ext cx="1001878" cy="58375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>
              <a:latin typeface="Times New Roman" pitchFamily="18" charset="0"/>
              <a:cs typeface="Times New Roman" pitchFamily="18" charset="0"/>
            </a:rPr>
            <a:t>сформувати потребу використання засобів </a:t>
          </a:r>
          <a:r>
            <a:rPr lang="uk-UA" sz="2300" kern="1200" dirty="0" err="1" smtClean="0">
              <a:latin typeface="Times New Roman" pitchFamily="18" charset="0"/>
              <a:cs typeface="Times New Roman" pitchFamily="18" charset="0"/>
            </a:rPr>
            <a:t>комп</a:t>
          </a: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uk-UA" sz="2300" kern="1200" dirty="0" err="1" smtClean="0">
              <a:latin typeface="Times New Roman" pitchFamily="18" charset="0"/>
              <a:cs typeface="Times New Roman" pitchFamily="18" charset="0"/>
            </a:rPr>
            <a:t>ютерної</a:t>
          </a:r>
          <a:r>
            <a:rPr lang="uk-UA" sz="2300" kern="1200" dirty="0" smtClean="0">
              <a:latin typeface="Times New Roman" pitchFamily="18" charset="0"/>
              <a:cs typeface="Times New Roman" pitchFamily="18" charset="0"/>
            </a:rPr>
            <a:t> техніки;</a:t>
          </a:r>
          <a:endParaRPr lang="uk-UA" sz="23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725522" y="-1259656"/>
        <a:ext cx="1001878" cy="5837570"/>
      </dsp:txXfrm>
    </dsp:sp>
    <dsp:sp modelId="{478A5BEE-A540-433E-AE26-33BBF2F14A96}">
      <dsp:nvSpPr>
        <dsp:cNvPr id="0" name=""/>
        <dsp:cNvSpPr/>
      </dsp:nvSpPr>
      <dsp:spPr>
        <a:xfrm>
          <a:off x="35490" y="1213877"/>
          <a:ext cx="272186" cy="890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4800" kern="1200" dirty="0"/>
        </a:p>
      </dsp:txBody>
      <dsp:txXfrm>
        <a:off x="35490" y="1213877"/>
        <a:ext cx="272186" cy="890501"/>
      </dsp:txXfrm>
    </dsp:sp>
    <dsp:sp modelId="{1F97EC11-44CC-4DF2-8183-D40EEC03DBAE}">
      <dsp:nvSpPr>
        <dsp:cNvPr id="0" name=""/>
        <dsp:cNvSpPr/>
      </dsp:nvSpPr>
      <dsp:spPr>
        <a:xfrm rot="5400000">
          <a:off x="2876502" y="-274651"/>
          <a:ext cx="712401" cy="58489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>
              <a:latin typeface="Times New Roman" pitchFamily="18" charset="0"/>
              <a:cs typeface="Times New Roman" pitchFamily="18" charset="0"/>
            </a:rPr>
            <a:t>розвивати логічне та аналітичне мислення.</a:t>
          </a:r>
          <a:endParaRPr lang="uk-UA" sz="23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876502" y="-274651"/>
        <a:ext cx="712401" cy="5848988"/>
      </dsp:txXfrm>
    </dsp:sp>
    <dsp:sp modelId="{78C81651-E2CD-4AFE-827F-03AFD1E19C80}">
      <dsp:nvSpPr>
        <dsp:cNvPr id="0" name=""/>
        <dsp:cNvSpPr/>
      </dsp:nvSpPr>
      <dsp:spPr>
        <a:xfrm>
          <a:off x="35490" y="2204592"/>
          <a:ext cx="272718" cy="890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4800" kern="1200" dirty="0"/>
        </a:p>
      </dsp:txBody>
      <dsp:txXfrm>
        <a:off x="35490" y="2204592"/>
        <a:ext cx="272718" cy="8905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33932D-2E0F-4E53-9A11-4E6DA1B954AE}">
      <dsp:nvSpPr>
        <dsp:cNvPr id="0" name=""/>
        <dsp:cNvSpPr/>
      </dsp:nvSpPr>
      <dsp:spPr>
        <a:xfrm>
          <a:off x="3059676" y="2333390"/>
          <a:ext cx="1850704" cy="1498522"/>
        </a:xfrm>
        <a:prstGeom prst="ellipse">
          <a:avLst/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Проектування тренінгу передбачає вибір</a:t>
          </a:r>
          <a:endParaRPr lang="uk-UA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59676" y="2333390"/>
        <a:ext cx="1850704" cy="1498522"/>
      </dsp:txXfrm>
    </dsp:sp>
    <dsp:sp modelId="{E7705D69-50CC-4AFA-B8D7-182BA9AAF152}">
      <dsp:nvSpPr>
        <dsp:cNvPr id="0" name=""/>
        <dsp:cNvSpPr/>
      </dsp:nvSpPr>
      <dsp:spPr>
        <a:xfrm rot="16200000">
          <a:off x="3796764" y="1713427"/>
          <a:ext cx="376529" cy="550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/>
        </a:p>
      </dsp:txBody>
      <dsp:txXfrm rot="16200000">
        <a:off x="3796764" y="1713427"/>
        <a:ext cx="376529" cy="550808"/>
      </dsp:txXfrm>
    </dsp:sp>
    <dsp:sp modelId="{C3824D65-0951-4ADE-8A9D-91AA651AB241}">
      <dsp:nvSpPr>
        <dsp:cNvPr id="0" name=""/>
        <dsp:cNvSpPr/>
      </dsp:nvSpPr>
      <dsp:spPr>
        <a:xfrm>
          <a:off x="3015905" y="2935"/>
          <a:ext cx="1938245" cy="1620023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Times New Roman" pitchFamily="18" charset="0"/>
              <a:cs typeface="Times New Roman" pitchFamily="18" charset="0"/>
            </a:rPr>
            <a:t>Змістовного наповнення тренінгу</a:t>
          </a:r>
          <a:endParaRPr lang="uk-UA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15905" y="2935"/>
        <a:ext cx="1938245" cy="1620023"/>
      </dsp:txXfrm>
    </dsp:sp>
    <dsp:sp modelId="{BFC6873E-CC90-482E-B2CF-D06327143A1D}">
      <dsp:nvSpPr>
        <dsp:cNvPr id="0" name=""/>
        <dsp:cNvSpPr/>
      </dsp:nvSpPr>
      <dsp:spPr>
        <a:xfrm rot="19800000">
          <a:off x="4812714" y="2256100"/>
          <a:ext cx="253857" cy="550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-11811"/>
            <a:lumOff val="1459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/>
        </a:p>
      </dsp:txBody>
      <dsp:txXfrm rot="19800000">
        <a:off x="4812714" y="2256100"/>
        <a:ext cx="253857" cy="550808"/>
      </dsp:txXfrm>
    </dsp:sp>
    <dsp:sp modelId="{8B4486A0-7CD7-4017-9566-DCD114AF6BB1}">
      <dsp:nvSpPr>
        <dsp:cNvPr id="0" name=""/>
        <dsp:cNvSpPr/>
      </dsp:nvSpPr>
      <dsp:spPr>
        <a:xfrm>
          <a:off x="4981528" y="1137787"/>
          <a:ext cx="1938245" cy="1620023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-12475"/>
                <a:lumOff val="16551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-12475"/>
                <a:lumOff val="16551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-12475"/>
                <a:lumOff val="165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Times New Roman" pitchFamily="18" charset="0"/>
              <a:cs typeface="Times New Roman" pitchFamily="18" charset="0"/>
            </a:rPr>
            <a:t>Послідовності тренінгових подій</a:t>
          </a:r>
          <a:endParaRPr lang="uk-UA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81528" y="1137787"/>
        <a:ext cx="1938245" cy="1620023"/>
      </dsp:txXfrm>
    </dsp:sp>
    <dsp:sp modelId="{D1AA96B9-8F1B-4C7E-A242-B6AD715EA7BB}">
      <dsp:nvSpPr>
        <dsp:cNvPr id="0" name=""/>
        <dsp:cNvSpPr/>
      </dsp:nvSpPr>
      <dsp:spPr>
        <a:xfrm rot="1800000">
          <a:off x="4815661" y="3363004"/>
          <a:ext cx="263932" cy="550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-23621"/>
            <a:lumOff val="2918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/>
        </a:p>
      </dsp:txBody>
      <dsp:txXfrm rot="1800000">
        <a:off x="4815661" y="3363004"/>
        <a:ext cx="263932" cy="550808"/>
      </dsp:txXfrm>
    </dsp:sp>
    <dsp:sp modelId="{5BD9EFEE-2396-4466-A6BC-72EB76F8E72A}">
      <dsp:nvSpPr>
        <dsp:cNvPr id="0" name=""/>
        <dsp:cNvSpPr/>
      </dsp:nvSpPr>
      <dsp:spPr>
        <a:xfrm>
          <a:off x="5010656" y="3407492"/>
          <a:ext cx="1879989" cy="1620023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-24950"/>
                <a:lumOff val="33101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-24950"/>
                <a:lumOff val="33101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-24950"/>
                <a:lumOff val="331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Times New Roman" pitchFamily="18" charset="0"/>
              <a:cs typeface="Times New Roman" pitchFamily="18" charset="0"/>
            </a:rPr>
            <a:t>Методу оцінки</a:t>
          </a:r>
          <a:endParaRPr lang="uk-UA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10656" y="3407492"/>
        <a:ext cx="1879989" cy="1620023"/>
      </dsp:txXfrm>
    </dsp:sp>
    <dsp:sp modelId="{10AB445C-E4C4-448D-AFB1-489345629779}">
      <dsp:nvSpPr>
        <dsp:cNvPr id="0" name=""/>
        <dsp:cNvSpPr/>
      </dsp:nvSpPr>
      <dsp:spPr>
        <a:xfrm rot="5400000">
          <a:off x="3796764" y="3901068"/>
          <a:ext cx="376529" cy="550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-35432"/>
            <a:lumOff val="4377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/>
        </a:p>
      </dsp:txBody>
      <dsp:txXfrm rot="5400000">
        <a:off x="3796764" y="3901068"/>
        <a:ext cx="376529" cy="550808"/>
      </dsp:txXfrm>
    </dsp:sp>
    <dsp:sp modelId="{A3752C69-73F5-47AE-8D1A-9148FD795B62}">
      <dsp:nvSpPr>
        <dsp:cNvPr id="0" name=""/>
        <dsp:cNvSpPr/>
      </dsp:nvSpPr>
      <dsp:spPr>
        <a:xfrm>
          <a:off x="3023625" y="4542345"/>
          <a:ext cx="1922806" cy="1620023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-37425"/>
                <a:lumOff val="49652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-37425"/>
                <a:lumOff val="49652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-37425"/>
                <a:lumOff val="496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Times New Roman" pitchFamily="18" charset="0"/>
              <a:cs typeface="Times New Roman" pitchFamily="18" charset="0"/>
            </a:rPr>
            <a:t>Візуальних засобів</a:t>
          </a:r>
          <a:endParaRPr lang="uk-UA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23625" y="4542345"/>
        <a:ext cx="1922806" cy="1620023"/>
      </dsp:txXfrm>
    </dsp:sp>
    <dsp:sp modelId="{98F3BD67-5DB3-44C4-94EC-E0E014EF0D18}">
      <dsp:nvSpPr>
        <dsp:cNvPr id="0" name=""/>
        <dsp:cNvSpPr/>
      </dsp:nvSpPr>
      <dsp:spPr>
        <a:xfrm rot="9000000">
          <a:off x="2909471" y="3356275"/>
          <a:ext cx="249225" cy="550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-23621"/>
            <a:lumOff val="2918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/>
        </a:p>
      </dsp:txBody>
      <dsp:txXfrm rot="9000000">
        <a:off x="2909471" y="3356275"/>
        <a:ext cx="249225" cy="550808"/>
      </dsp:txXfrm>
    </dsp:sp>
    <dsp:sp modelId="{96BA4276-4FF8-40A4-9F76-F4E4F63F3859}">
      <dsp:nvSpPr>
        <dsp:cNvPr id="0" name=""/>
        <dsp:cNvSpPr/>
      </dsp:nvSpPr>
      <dsp:spPr>
        <a:xfrm>
          <a:off x="1036602" y="3407492"/>
          <a:ext cx="1965607" cy="1620023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-24950"/>
                <a:lumOff val="33101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-24950"/>
                <a:lumOff val="33101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-24950"/>
                <a:lumOff val="331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Times New Roman" pitchFamily="18" charset="0"/>
              <a:cs typeface="Times New Roman" pitchFamily="18" charset="0"/>
            </a:rPr>
            <a:t>Роздаткових матеріалів, фільмів</a:t>
          </a:r>
          <a:endParaRPr lang="uk-UA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6602" y="3407492"/>
        <a:ext cx="1965607" cy="1620023"/>
      </dsp:txXfrm>
    </dsp:sp>
    <dsp:sp modelId="{E54C1B64-D209-42B3-A61F-3B7D66E25339}">
      <dsp:nvSpPr>
        <dsp:cNvPr id="0" name=""/>
        <dsp:cNvSpPr/>
      </dsp:nvSpPr>
      <dsp:spPr>
        <a:xfrm rot="12600000">
          <a:off x="2827635" y="2229249"/>
          <a:ext cx="312542" cy="550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-11811"/>
            <a:lumOff val="1459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/>
        </a:p>
      </dsp:txBody>
      <dsp:txXfrm rot="12600000">
        <a:off x="2827635" y="2229249"/>
        <a:ext cx="312542" cy="550808"/>
      </dsp:txXfrm>
    </dsp:sp>
    <dsp:sp modelId="{1F356DCC-13F2-4AE7-B6D9-A59A2229303A}">
      <dsp:nvSpPr>
        <dsp:cNvPr id="0" name=""/>
        <dsp:cNvSpPr/>
      </dsp:nvSpPr>
      <dsp:spPr>
        <a:xfrm>
          <a:off x="1209394" y="1137787"/>
          <a:ext cx="1620023" cy="1620023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-12475"/>
                <a:lumOff val="16551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-12475"/>
                <a:lumOff val="16551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-12475"/>
                <a:lumOff val="165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Times New Roman" pitchFamily="18" charset="0"/>
              <a:cs typeface="Times New Roman" pitchFamily="18" charset="0"/>
            </a:rPr>
            <a:t>Тренінгових матеріалів, обладнання</a:t>
          </a:r>
          <a:endParaRPr lang="uk-UA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09394" y="1137787"/>
        <a:ext cx="1620023" cy="1620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3E269-3DAE-4C12-B98D-05BB5B4C13C8}" type="datetimeFigureOut">
              <a:rPr lang="uk-UA" smtClean="0"/>
              <a:pPr/>
              <a:t>23.04.2014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20C75-0EC4-4B2C-8FCD-3EFB6078CEB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11FC-0BD0-4BB6-8929-F3C4956AD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377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81EC5-EAD1-4643-A6BD-59C92AADB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777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CE48-781B-4E7C-8961-CC4FA37F1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9796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D6CC-0BD6-450B-8CD3-9ADDC8E08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9840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6E9C7-275E-476E-9EFD-5E87FD27F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36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E5E3-22EB-4099-A1DD-783A41B55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819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AF5B3-CFD7-4BB5-8CF5-25BBE2311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9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73A2-9264-499B-9723-30983AF9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252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15D2-FCA4-4A2A-9A3D-38135AD2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929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D1EF-9AF0-4382-92FD-98726142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401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D979D-1906-451E-AD79-558193891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140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13297-4120-467F-9398-FE2577B36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286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F94F-89BD-4D65-900C-D6D4FA69F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5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C88FD4D-E30C-4865-B889-AACED8863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76" r:id="rId3"/>
    <p:sldLayoutId id="2147483677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35896" y="4077072"/>
            <a:ext cx="3203848" cy="181588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  <a:scene3d>
            <a:camera prst="perspectiveHeroicExtremeLeftFacing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 досвіду роботи вчителя інформатики</a:t>
            </a:r>
            <a:r>
              <a:rPr lang="uk-UA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Скіпара</a:t>
            </a:r>
            <a:r>
              <a:rPr lang="uk-UA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Андрія Васильовича</a:t>
            </a:r>
            <a:endParaRPr lang="uk-UA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24544" y="836712"/>
            <a:ext cx="6984776" cy="304698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342900" contourW="120650" prstMaterial="legacyWireframe">
            <a:bevelT w="50800" h="25400" prst="angle"/>
            <a:bevelB w="50800" h="2540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solidFill>
                  <a:srgbClr val="F74F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Використання тренінгу як ефективної форми інтерактивного навчання з метою формування навичок логічного мислення на уроках інформатики</a:t>
            </a:r>
            <a:endParaRPr lang="uk-UA" sz="3200" b="1" cap="none" spc="0" dirty="0">
              <a:ln w="11430"/>
              <a:solidFill>
                <a:srgbClr val="F74F0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6457890"/>
            <a:ext cx="377991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uk-UA" sz="2000" b="1" cap="none" spc="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Лядська ЗОШ І-ІІ ступенів</a:t>
            </a:r>
            <a:endParaRPr lang="uk-UA" sz="2000" b="1" cap="none" spc="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dvAuto="100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260648"/>
          <a:ext cx="7956376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33932D-2E0F-4E53-9A11-4E6DA1B95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9D33932D-2E0F-4E53-9A11-4E6DA1B95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9D33932D-2E0F-4E53-9A11-4E6DA1B95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9D33932D-2E0F-4E53-9A11-4E6DA1B95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graphicEl>
                                              <a:dgm id="{9D33932D-2E0F-4E53-9A11-4E6DA1B95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705D69-50CC-4AFA-B8D7-182BA9AAF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graphicEl>
                                              <a:dgm id="{E7705D69-50CC-4AFA-B8D7-182BA9AAF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E7705D69-50CC-4AFA-B8D7-182BA9AAF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E7705D69-50CC-4AFA-B8D7-182BA9AAF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graphicEl>
                                              <a:dgm id="{E7705D69-50CC-4AFA-B8D7-182BA9AAF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824D65-0951-4ADE-8A9D-91AA651AB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C3824D65-0951-4ADE-8A9D-91AA651AB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C3824D65-0951-4ADE-8A9D-91AA651AB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C3824D65-0951-4ADE-8A9D-91AA651AB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C3824D65-0951-4ADE-8A9D-91AA651AB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C6873E-CC90-482E-B2CF-D06327143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BFC6873E-CC90-482E-B2CF-D06327143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graphicEl>
                                              <a:dgm id="{BFC6873E-CC90-482E-B2CF-D06327143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BFC6873E-CC90-482E-B2CF-D06327143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BFC6873E-CC90-482E-B2CF-D06327143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4486A0-7CD7-4017-9566-DCD114AF6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8B4486A0-7CD7-4017-9566-DCD114AF6B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8B4486A0-7CD7-4017-9566-DCD114AF6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graphicEl>
                                              <a:dgm id="{8B4486A0-7CD7-4017-9566-DCD114AF6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8B4486A0-7CD7-4017-9566-DCD114AF6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AA96B9-8F1B-4C7E-A242-B6AD715EA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D1AA96B9-8F1B-4C7E-A242-B6AD715EA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graphicEl>
                                              <a:dgm id="{D1AA96B9-8F1B-4C7E-A242-B6AD715EA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graphicEl>
                                              <a:dgm id="{D1AA96B9-8F1B-4C7E-A242-B6AD715EA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graphicEl>
                                              <a:dgm id="{D1AA96B9-8F1B-4C7E-A242-B6AD715EA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D9EFEE-2396-4466-A6BC-72EB76F8E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5BD9EFEE-2396-4466-A6BC-72EB76F8E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graphicEl>
                                              <a:dgm id="{5BD9EFEE-2396-4466-A6BC-72EB76F8E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graphicEl>
                                              <a:dgm id="{5BD9EFEE-2396-4466-A6BC-72EB76F8E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graphicEl>
                                              <a:dgm id="{5BD9EFEE-2396-4466-A6BC-72EB76F8E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AB445C-E4C4-448D-AFB1-489345629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>
                                            <p:graphicEl>
                                              <a:dgm id="{10AB445C-E4C4-448D-AFB1-4893456297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graphicEl>
                                              <a:dgm id="{10AB445C-E4C4-448D-AFB1-489345629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graphicEl>
                                              <a:dgm id="{10AB445C-E4C4-448D-AFB1-489345629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graphicEl>
                                              <a:dgm id="{10AB445C-E4C4-448D-AFB1-489345629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752C69-73F5-47AE-8D1A-9148FD795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A3752C69-73F5-47AE-8D1A-9148FD795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graphicEl>
                                              <a:dgm id="{A3752C69-73F5-47AE-8D1A-9148FD795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graphicEl>
                                              <a:dgm id="{A3752C69-73F5-47AE-8D1A-9148FD795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graphicEl>
                                              <a:dgm id="{A3752C69-73F5-47AE-8D1A-9148FD795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F3BD67-5DB3-44C4-94EC-E0E014EF0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>
                                            <p:graphicEl>
                                              <a:dgm id="{98F3BD67-5DB3-44C4-94EC-E0E014EF0D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>
                                            <p:graphicEl>
                                              <a:dgm id="{98F3BD67-5DB3-44C4-94EC-E0E014EF0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>
                                            <p:graphicEl>
                                              <a:dgm id="{98F3BD67-5DB3-44C4-94EC-E0E014EF0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>
                                            <p:graphicEl>
                                              <a:dgm id="{98F3BD67-5DB3-44C4-94EC-E0E014EF0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BA4276-4FF8-40A4-9F76-F4E4F63F3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>
                                            <p:graphicEl>
                                              <a:dgm id="{96BA4276-4FF8-40A4-9F76-F4E4F63F3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>
                                            <p:graphicEl>
                                              <a:dgm id="{96BA4276-4FF8-40A4-9F76-F4E4F63F3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>
                                            <p:graphicEl>
                                              <a:dgm id="{96BA4276-4FF8-40A4-9F76-F4E4F63F3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>
                                            <p:graphicEl>
                                              <a:dgm id="{96BA4276-4FF8-40A4-9F76-F4E4F63F3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4C1B64-D209-42B3-A61F-3B7D66E25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">
                                            <p:graphicEl>
                                              <a:dgm id="{E54C1B64-D209-42B3-A61F-3B7D66E253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">
                                            <p:graphicEl>
                                              <a:dgm id="{E54C1B64-D209-42B3-A61F-3B7D66E25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>
                                            <p:graphicEl>
                                              <a:dgm id="{E54C1B64-D209-42B3-A61F-3B7D66E25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>
                                            <p:graphicEl>
                                              <a:dgm id="{E54C1B64-D209-42B3-A61F-3B7D66E25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356DCC-13F2-4AE7-B6D9-A59A2229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">
                                            <p:graphicEl>
                                              <a:dgm id="{1F356DCC-13F2-4AE7-B6D9-A59A22293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>
                                            <p:graphicEl>
                                              <a:dgm id="{1F356DCC-13F2-4AE7-B6D9-A59A2229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>
                                            <p:graphicEl>
                                              <a:dgm id="{1F356DCC-13F2-4AE7-B6D9-A59A2229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">
                                            <p:graphicEl>
                                              <a:dgm id="{1F356DCC-13F2-4AE7-B6D9-A59A2229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Важливі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чинники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тренінгу</a:t>
            </a:r>
            <a:endParaRPr lang="uk-UA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556792"/>
            <a:ext cx="6400800" cy="449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uk-UA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Мотивація:</a:t>
            </a: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чи учасники хочуть вчитися, чи бачать потребу розвитку і навчання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Зацікавлення: </a:t>
            </a: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як подати цікаво матеріал, щоб викликати інтерес до навчання</a:t>
            </a:r>
            <a:endParaRPr kumimoji="0" lang="uk-UA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Рівень теоретичних знань та практичних навичок</a:t>
            </a: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якими повинні володіти учасники після навчання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008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Основні компоненти тренінгу</a:t>
            </a:r>
            <a:endParaRPr lang="ru-RU" sz="4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1556792"/>
            <a:ext cx="5904656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Вступна частина (знайомство, правила, очікування)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Основна частина (послідовні пасивні, активні, інтерактивні форми навчання залежно від мети тренінгу)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Оцінка тренінгу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021" y="0"/>
            <a:ext cx="3984979" cy="404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219200"/>
          </a:xfrm>
        </p:spPr>
        <p:txBody>
          <a:bodyPr/>
          <a:lstStyle/>
          <a:p>
            <a:pPr algn="ctr">
              <a:defRPr/>
            </a:pPr>
            <a:r>
              <a:rPr lang="uk-UA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Вступна частина тренінгу</a:t>
            </a:r>
            <a:endParaRPr lang="uk-UA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Місце для вмісту 2"/>
          <p:cNvSpPr>
            <a:spLocks noGrp="1"/>
          </p:cNvSpPr>
          <p:nvPr>
            <p:ph idx="1"/>
          </p:nvPr>
        </p:nvSpPr>
        <p:spPr>
          <a:xfrm>
            <a:off x="467543" y="2564904"/>
            <a:ext cx="4755957" cy="1008112"/>
          </a:xfrm>
        </p:spPr>
        <p:txBody>
          <a:bodyPr/>
          <a:lstStyle/>
          <a:p>
            <a:pPr>
              <a:buNone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Очікування              (створення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дерева цілей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340768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Вступ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найомство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учасників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988840"/>
            <a:ext cx="3341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Правила тренінгу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05064"/>
            <a:ext cx="233975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6400800" cy="1219200"/>
          </a:xfrm>
        </p:spPr>
        <p:txBody>
          <a:bodyPr/>
          <a:lstStyle/>
          <a:p>
            <a:pPr algn="ctr">
              <a:defRPr/>
            </a:pPr>
            <a:r>
              <a:rPr lang="uk-UA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Основна частина тренінгу</a:t>
            </a:r>
            <a:endParaRPr lang="uk-UA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Місце для вмісту 2"/>
          <p:cNvSpPr>
            <a:spLocks noGrp="1"/>
          </p:cNvSpPr>
          <p:nvPr>
            <p:ph idx="1"/>
          </p:nvPr>
        </p:nvSpPr>
        <p:spPr>
          <a:xfrm>
            <a:off x="683568" y="1371600"/>
            <a:ext cx="6048672" cy="4495800"/>
          </a:xfrm>
        </p:spPr>
        <p:txBody>
          <a:bodyPr/>
          <a:lstStyle/>
          <a:p>
            <a:pPr algn="just">
              <a:defRPr/>
            </a:pP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Програму тренінгу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будую таким чином, що надана інформація закріплюється через практичні вправи з використанням інтерактивних методик навчання (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визначення послідовних форм навчання  для досягнення мети тренінгу) 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Робота в </a:t>
            </a:r>
            <a:r>
              <a:rPr lang="ru-RU" sz="4000" b="1" dirty="0" err="1" smtClean="0">
                <a:solidFill>
                  <a:srgbClr val="000099"/>
                </a:solidFill>
                <a:latin typeface="Times New Roman" pitchFamily="18" charset="0"/>
              </a:rPr>
              <a:t>малих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99"/>
                </a:solidFill>
                <a:latin typeface="Times New Roman" pitchFamily="18" charset="0"/>
              </a:rPr>
              <a:t>групах</a:t>
            </a:r>
            <a:endParaRPr lang="ru-RU" b="1" dirty="0" smtClean="0">
              <a:solidFill>
                <a:srgbClr val="000099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1600200"/>
            <a:ext cx="712879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Метод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малих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груп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застосовую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коли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учням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потрібно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переглянути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матеріал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представлений на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уроці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обговорити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як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презентувати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інформацію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іншим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групам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у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формі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рольової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гри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відпочити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навчитися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взаємодіяти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адаптуватись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серед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незнайомих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людей.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745232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91680" y="0"/>
            <a:ext cx="50662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Використання методу </a:t>
            </a:r>
          </a:p>
          <a:p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Асоціативна квітка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uk-UA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6340226" cy="357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91680" y="0"/>
            <a:ext cx="53419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Дискусія в мікрогрупах</a:t>
            </a:r>
            <a:endParaRPr lang="uk-UA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78487"/>
            <a:ext cx="5148064" cy="35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5904656" cy="936625"/>
          </a:xfrm>
        </p:spPr>
        <p:txBody>
          <a:bodyPr/>
          <a:lstStyle/>
          <a:p>
            <a:pPr eaLnBrk="1" hangingPunct="1"/>
            <a:r>
              <a:rPr lang="uk-UA" sz="3600" dirty="0" smtClean="0">
                <a:solidFill>
                  <a:srgbClr val="000099"/>
                </a:solidFill>
                <a:latin typeface="Times New Roman" pitchFamily="18" charset="0"/>
              </a:rPr>
              <a:t>Можливі техніки організації групової взаємодії</a:t>
            </a:r>
            <a:endParaRPr lang="ru-RU" sz="3600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graphicFrame>
        <p:nvGraphicFramePr>
          <p:cNvPr id="5" name="Group 3"/>
          <p:cNvGraphicFramePr>
            <a:graphicFrameLocks/>
          </p:cNvGraphicFramePr>
          <p:nvPr/>
        </p:nvGraphicFramePr>
        <p:xfrm>
          <a:off x="467545" y="1412776"/>
          <a:ext cx="6480719" cy="4680669"/>
        </p:xfrm>
        <a:graphic>
          <a:graphicData uri="http://schemas.openxmlformats.org/drawingml/2006/table">
            <a:tbl>
              <a:tblPr/>
              <a:tblGrid>
                <a:gridCol w="461301"/>
                <a:gridCol w="1503173"/>
                <a:gridCol w="4516245"/>
              </a:tblGrid>
              <a:tr h="8807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Засоби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Характеристика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06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Дискусії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Організація обговорення з приводу спірного питання, де учасники мають будувати аргументацію власної позиції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21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Рольові ігри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Програвання сценки (ситуації) учасниками на заданий сюжет із фіксованими ролями (можлива характеристика кожної ролі: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«важкий підліток», «неввічлива людина» тощо)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06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Ділові ігри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Програвання ситуацій ділового спілкування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взаємодії на визначену тему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65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Вправи в мікрогрупах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Завдання групі, спрямовані на знайдення відповіді на запитання та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або відпрацювання певної навички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oreW0k\Desktop\Захист Вітчизни\IMG_7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927144"/>
            <a:ext cx="2987824" cy="3930856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-180528" y="1268760"/>
            <a:ext cx="6336704" cy="5112568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365760" indent="-256032" algn="just">
              <a:lnSpc>
                <a:spcPts val="35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uk-UA" sz="21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uk-UA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світа – повна вища. У 2011 році закінчив Державний вищий навчальний заклад </a:t>
            </a:r>
            <a:r>
              <a:rPr kumimoji="0" lang="uk-UA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“Прикарпатський</a:t>
            </a:r>
            <a:r>
              <a:rPr kumimoji="0" lang="uk-UA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національний університет імені Василя </a:t>
            </a:r>
            <a:r>
              <a:rPr kumimoji="0" lang="uk-UA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Стефаника”</a:t>
            </a:r>
            <a:r>
              <a:rPr kumimoji="0" lang="uk-UA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і отримав повну вищу освіту за спеціальністю </a:t>
            </a:r>
            <a:r>
              <a:rPr kumimoji="0" lang="uk-UA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“Інформатика”</a:t>
            </a:r>
            <a:r>
              <a:rPr kumimoji="0" lang="uk-UA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та здобув кваліфікацію фахівця з інформатики, викладача. З вересня 2011 року вчитель інформатики та математики </a:t>
            </a:r>
            <a:r>
              <a:rPr kumimoji="0" lang="uk-UA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Устя-Зеленської</a:t>
            </a:r>
            <a:r>
              <a:rPr kumimoji="0" lang="uk-UA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ЗОШ І-ІІІ ступенів. З вересня 2013 року вчитель інформатики Лядської</a:t>
            </a:r>
            <a:r>
              <a:rPr kumimoji="0" lang="uk-UA" sz="9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ЗОШ І-ІІ ступенів</a:t>
            </a:r>
            <a:r>
              <a:rPr kumimoji="0" lang="uk-UA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80528" y="260648"/>
            <a:ext cx="5688632" cy="707886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uk-UA" sz="4000" b="1" spc="6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Дещо про себе</a:t>
            </a:r>
            <a:endParaRPr lang="uk-UA" sz="4000" b="1" cap="none" spc="6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8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/>
          </p:cNvGraphicFramePr>
          <p:nvPr/>
        </p:nvGraphicFramePr>
        <p:xfrm>
          <a:off x="539552" y="1484784"/>
          <a:ext cx="6336506" cy="4464495"/>
        </p:xfrm>
        <a:graphic>
          <a:graphicData uri="http://schemas.openxmlformats.org/drawingml/2006/table">
            <a:tbl>
              <a:tblPr/>
              <a:tblGrid>
                <a:gridCol w="503135"/>
                <a:gridCol w="1591719"/>
                <a:gridCol w="4241652"/>
              </a:tblGrid>
              <a:tr h="117440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Шерінг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рефлексія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Зворотний зв’язок: учасники звітують про отриманий досвід; про те, чого навчилися впродовж заняття. Зазвичай проводиться наприкінці кожного модуля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28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«Криголами»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Короткі, як правило, рухливі вправи, спрямовані на позбавлення напруження та посилення уваги учасників. Також сприяють створенню невимушеної атмосфери на тренінгу.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10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Моделювання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Конструювання моделей ситуативної взаємодії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14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Супервізія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Організація консультативної підтримки учасників під час підготовки та після проведення власних проектів групової роботи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292080" cy="1219200"/>
          </a:xfrm>
        </p:spPr>
        <p:txBody>
          <a:bodyPr/>
          <a:lstStyle/>
          <a:p>
            <a:pPr algn="ctr">
              <a:defRPr/>
            </a:pPr>
            <a:r>
              <a:rPr lang="uk-UA" sz="4000" b="1" dirty="0" smtClean="0">
                <a:solidFill>
                  <a:srgbClr val="000099"/>
                </a:solidFill>
              </a:rPr>
              <a:t>Форми і методи оцінки тренінгу</a:t>
            </a:r>
            <a:endParaRPr lang="uk-UA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395536" y="1700808"/>
            <a:ext cx="6624736" cy="4896544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Шерінг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(давати висловлюватись учасникам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тренінгу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Дебрифінг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(підсумкове обговорення вправ і підбиття результатів)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Анкетування по завершенню уроку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Анкетування через визначений термін для вивчення як впроваджуються і застосовуються знання, навички, вміння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НА СЕМІНАР\7waiotUx37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48680"/>
            <a:ext cx="3491880" cy="2422347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6796336" cy="1219200"/>
          </a:xfrm>
        </p:spPr>
        <p:txBody>
          <a:bodyPr/>
          <a:lstStyle/>
          <a:p>
            <a:pPr marL="838200" indent="-838200" algn="ctr" eaLnBrk="1" hangingPunct="1">
              <a:defRPr/>
            </a:pPr>
            <a:r>
              <a:rPr lang="uk-UA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Оцінка результатів тренінгу</a:t>
            </a:r>
            <a:endParaRPr lang="ru-RU" sz="4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632248"/>
            <a:ext cx="6796336" cy="4495800"/>
          </a:xfrm>
          <a:prstGeom prst="rect">
            <a:avLst/>
          </a:prstGeom>
        </p:spPr>
        <p:txBody>
          <a:bodyPr/>
          <a:lstStyle/>
          <a:p>
            <a:pPr marL="990600" marR="0" lvl="1" indent="-5334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Реакція: </a:t>
            </a: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наскільки навчання сподобалось учасникам</a:t>
            </a:r>
            <a:endParaRPr kumimoji="0" lang="uk-UA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990600" marR="0" lvl="1" indent="-5334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Розуміння:</a:t>
            </a: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які факти, прийоми, методи роботи були засвоєні в результаті навчання</a:t>
            </a:r>
            <a:endParaRPr kumimoji="0" lang="uk-UA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990600" marR="0" lvl="1" indent="-5334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Поведінка:</a:t>
            </a: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як, в результаті навчання, змінилась поведінка і дії учасників у робочому оточенні</a:t>
            </a:r>
            <a:endParaRPr kumimoji="0" lang="uk-UA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990600" marR="0" lvl="1" indent="-5334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які результати навчання суттєві для організації</a:t>
            </a:r>
            <a:endParaRPr kumimoji="0" lang="uk-UA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552728" cy="1219200"/>
          </a:xfrm>
        </p:spPr>
        <p:txBody>
          <a:bodyPr/>
          <a:lstStyle/>
          <a:p>
            <a:pPr>
              <a:defRPr/>
            </a:pPr>
            <a:r>
              <a:rPr lang="uk-UA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Чому інтерактивні форми слід використовувати?</a:t>
            </a:r>
            <a:endParaRPr lang="uk-UA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772816"/>
            <a:ext cx="7056784" cy="4495800"/>
          </a:xfrm>
        </p:spPr>
        <p:txBody>
          <a:bodyPr/>
          <a:lstStyle/>
          <a:p>
            <a:pPr algn="just">
              <a:buNone/>
              <a:defRPr/>
            </a:pP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Інтерактивна методика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тренінгової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програми ґрунтована на переконанні, що люди ефективніше вчаться, коли відчувають </a:t>
            </a:r>
            <a:r>
              <a:rPr lang="uk-UA" sz="3200" u="sng" dirty="0" smtClean="0">
                <a:latin typeface="Times New Roman" pitchFamily="18" charset="0"/>
                <a:cs typeface="Times New Roman" pitchFamily="18" charset="0"/>
              </a:rPr>
              <a:t>ціннісне значення своїх власних знань та досвіду й коли мають змогу поділитися ними в комфортному середовищі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uk-UA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860032" y="5048250"/>
          <a:ext cx="2987675" cy="1809750"/>
        </p:xfrm>
        <a:graphic>
          <a:graphicData uri="http://schemas.openxmlformats.org/presentationml/2006/ole">
            <p:oleObj spid="_x0000_s25602" name="Clip" r:id="rId3" imgW="3537814" imgH="214518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D:\НА СЕМІНАР\28283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9508" y="0"/>
            <a:ext cx="2594492" cy="1952997"/>
          </a:xfrm>
          <a:prstGeom prst="rect">
            <a:avLst/>
          </a:prstGeom>
          <a:noFill/>
        </p:spPr>
      </p:pic>
      <p:pic>
        <p:nvPicPr>
          <p:cNvPr id="27650" name="Picture 2" descr="D:\НА СЕМІНАР\trenin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336" y="4941168"/>
            <a:ext cx="1762664" cy="19168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19591" y="332656"/>
            <a:ext cx="3046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5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uk-UA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340768"/>
            <a:ext cx="72728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Тренінг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інтенсивності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результат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досягається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власній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активній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тренінгу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подаються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готовому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продуктом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логічного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активної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самих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самостійне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інтенсивна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результативність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несуть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однаковою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учасник тренінгу.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D:\НА СЕМІНАР\9dPbQsPlyX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71946">
            <a:off x="4716016" y="0"/>
            <a:ext cx="4427984" cy="2996952"/>
          </a:xfrm>
          <a:prstGeom prst="rect">
            <a:avLst/>
          </a:prstGeom>
          <a:noFill/>
        </p:spPr>
      </p:pic>
      <p:pic>
        <p:nvPicPr>
          <p:cNvPr id="28674" name="Picture 2" descr="D:\НА СЕМІНАР\business-trenin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6154">
            <a:off x="206558" y="217562"/>
            <a:ext cx="3528392" cy="3371575"/>
          </a:xfrm>
          <a:prstGeom prst="rect">
            <a:avLst/>
          </a:prstGeom>
          <a:noFill/>
        </p:spPr>
      </p:pic>
      <p:pic>
        <p:nvPicPr>
          <p:cNvPr id="28675" name="Picture 3" descr="D:\НА СЕМІНАР\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2265">
            <a:off x="3563888" y="2492896"/>
            <a:ext cx="2267744" cy="2305801"/>
          </a:xfrm>
          <a:prstGeom prst="rect">
            <a:avLst/>
          </a:prstGeom>
          <a:noFill/>
        </p:spPr>
      </p:pic>
      <p:pic>
        <p:nvPicPr>
          <p:cNvPr id="28676" name="Picture 4" descr="D:\НА СЕМІНАР\long_ArticlePortletImage_126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02063">
            <a:off x="0" y="3933056"/>
            <a:ext cx="1923310" cy="16561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2351" y="5013176"/>
            <a:ext cx="6913303" cy="110799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увагу!!!</a:t>
            </a:r>
            <a:endParaRPr lang="uk-UA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363272" cy="914400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buSzPct val="100000"/>
            </a:pPr>
            <a:r>
              <a:rPr lang="uk-UA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Основна мета предмета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Інформатика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7171" name="Content Placeholder 7"/>
          <p:cNvSpPr>
            <a:spLocks noGrp="1"/>
          </p:cNvSpPr>
          <p:nvPr>
            <p:ph idx="1"/>
          </p:nvPr>
        </p:nvSpPr>
        <p:spPr>
          <a:xfrm>
            <a:off x="179512" y="692696"/>
            <a:ext cx="6768752" cy="2736304"/>
          </a:xfrm>
        </p:spPr>
        <p:txBody>
          <a:bodyPr/>
          <a:lstStyle/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формування знань, умінь і навичок, необхідних для раціонального використання засобів сучасних інформаційно-комунікаційних технологій при розв'язуванні задач, пов'язаних з опрацюванням інформації, її пошуком, систематизацією, зберіганням, передаванням.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2708920"/>
            <a:ext cx="8363272" cy="9144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Завдання</a:t>
            </a:r>
            <a:r>
              <a:rPr kumimoji="0" lang="uk-UA" sz="28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курсу 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предмета: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  <a:sym typeface="Arial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11560" y="3501008"/>
          <a:ext cx="619268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2" presetClass="entr" presetSubtype="0" fill="hold" grpId="1" nodeType="afterEffect">
                                  <p:stCondLst>
                                    <p:cond delay="8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  <p:bldP spid="5" grpId="1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100" y="0"/>
            <a:ext cx="45339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-252536" y="188640"/>
            <a:ext cx="6768752" cy="1512168"/>
          </a:xfrm>
          <a:prstGeom prst="cloudCallout">
            <a:avLst>
              <a:gd name="adj1" fmla="val 48453"/>
              <a:gd name="adj2" fmla="val 429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76672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Актуальність проблеми</a:t>
            </a:r>
          </a:p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2132856"/>
            <a:ext cx="36724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 eaLnBrk="0" hangingPunct="0"/>
            <a:r>
              <a:rPr lang="uk-UA" sz="2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необхідність навчити дитину логічно та критично  мислити, вирішувати складні проблеми шляхом аналізу обставин і відповідної інформації, зважувати і враховувати альтернативні думки, приймати виважені рішення, дискутувати, спілкуватися з іншими людьми.</a:t>
            </a:r>
            <a:endParaRPr lang="ru-RU" sz="22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25144"/>
            <a:ext cx="2065412" cy="18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rgbClr val="000099"/>
                </a:solidFill>
              </a:rPr>
              <a:t>Тренінг як інтерактивний метод навчання є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6120680" cy="4829196"/>
          </a:xfrm>
        </p:spPr>
        <p:txBody>
          <a:bodyPr/>
          <a:lstStyle/>
          <a:p>
            <a:pPr marL="0" indent="19050" algn="just"/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</a:rPr>
              <a:t>ефективною формою опанування знаннями на уроці;</a:t>
            </a:r>
            <a:endParaRPr lang="en-US" sz="2800" b="1" dirty="0" smtClean="0">
              <a:latin typeface="Times New Roman" pitchFamily="18" charset="0"/>
            </a:endParaRPr>
          </a:p>
          <a:p>
            <a:pPr marL="0" indent="19050" algn="just"/>
            <a:r>
              <a:rPr lang="uk-UA" sz="2800" b="1" dirty="0" smtClean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</a:rPr>
              <a:t>активним навчанням із застосуванням міні-лекцій (теоретична основа), рольових та ділових ігор, спеціальних вправ для закріплення навичок і вмінь, обговорень і аналізу конкретних ситуацій з професійного досвіду учасників.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60648"/>
            <a:ext cx="5256584" cy="1143000"/>
          </a:xfrm>
        </p:spPr>
        <p:txBody>
          <a:bodyPr/>
          <a:lstStyle/>
          <a:p>
            <a:pPr eaLnBrk="1" hangingPunct="1"/>
            <a:r>
              <a:rPr lang="uk-UA" sz="4000" b="1" dirty="0" smtClean="0">
                <a:solidFill>
                  <a:srgbClr val="000099"/>
                </a:solidFill>
                <a:latin typeface="Times New Roman" pitchFamily="18" charset="0"/>
              </a:rPr>
              <a:t>Мета уроку-тренінгу</a:t>
            </a:r>
            <a:endParaRPr lang="ru-RU" sz="4000" b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57200" y="1196975"/>
            <a:ext cx="6491064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інформування та набуття учасниками тренінгу нових навичок та умінь;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логічного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зміна погляду на проблему, на процес навчання, щоб зрозуміти, що вони можуть надавати наснагу та задоволення;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засад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толерантності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терпимості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поваги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до прав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свобод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людей.</a:t>
            </a:r>
            <a:endParaRPr lang="ru-RU" sz="2400" b="1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98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998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498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400800" cy="1219200"/>
          </a:xfrm>
        </p:spPr>
        <p:txBody>
          <a:bodyPr/>
          <a:lstStyle/>
          <a:p>
            <a:pPr algn="ctr">
              <a:defRPr/>
            </a:pPr>
            <a:r>
              <a:rPr lang="uk-UA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Завдання уроку-тренінгу</a:t>
            </a:r>
            <a:endParaRPr lang="uk-UA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1484784"/>
            <a:ext cx="5112568" cy="4495800"/>
          </a:xfrm>
        </p:spPr>
        <p:txBody>
          <a:bodyPr/>
          <a:lstStyle/>
          <a:p>
            <a:pPr algn="just"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набуття практичних навичок </a:t>
            </a:r>
          </a:p>
          <a:p>
            <a:pPr algn="just">
              <a:buNone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(в основному, шляхом виконання вправ)</a:t>
            </a:r>
          </a:p>
          <a:p>
            <a:pPr algn="just"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збільшення знань </a:t>
            </a:r>
          </a:p>
          <a:p>
            <a:pPr algn="just">
              <a:buNone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(розширення розуміння теоретичних питань)</a:t>
            </a:r>
          </a:p>
          <a:p>
            <a:pPr algn="just"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навчання на досвіді інших</a:t>
            </a:r>
          </a:p>
          <a:p>
            <a:pPr algn="just"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зміна відношення і поведінки</a:t>
            </a:r>
          </a:p>
          <a:p>
            <a:pPr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dvAuto="15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028384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Тренінговий</a:t>
            </a:r>
            <a:r>
              <a:rPr lang="uk-UA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процес складається з наступних етапів: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endParaRPr lang="ru-RU" sz="32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09985" y="1600051"/>
            <a:ext cx="559020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Ідентифікація і аналіз </a:t>
            </a:r>
            <a:r>
              <a:rPr kumimoji="0" lang="uk-UA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тренінгових</a:t>
            </a: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потреб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uk-UA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Проектування тренінгу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uk-UA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Проведення тренінг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</a:t>
            </a:r>
            <a:endParaRPr kumimoji="0" lang="uk-UA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uk-UA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Оцінка тренінгу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dvAuto="15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6987" y="620688"/>
            <a:ext cx="5841157" cy="10751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Ідентифікація і аналіз </a:t>
            </a:r>
            <a:r>
              <a:rPr kumimoji="0" lang="uk-UA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тренінгових</a:t>
            </a: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потреб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9552" y="2708920"/>
            <a:ext cx="5865784" cy="27654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uk-UA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сновна</a:t>
            </a: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інформація, необхідна на етапі проектування тренінгу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це рівень 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досвіду, знань і позицій,</a:t>
            </a: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які вносить кожен учасник індивідуально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uk-UA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8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AF_ComputerEra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ncial_status">
      <a:majorFont>
        <a:latin typeface="Eras Bold ITC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011110-81F8-433B-9999-487A842C8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912</Words>
  <Application>Microsoft Office PowerPoint</Application>
  <PresentationFormat>Экран (4:3)</PresentationFormat>
  <Paragraphs>113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AF_ComputerEra</vt:lpstr>
      <vt:lpstr>Clip</vt:lpstr>
      <vt:lpstr>Слайд 1</vt:lpstr>
      <vt:lpstr>Слайд 2</vt:lpstr>
      <vt:lpstr>Основна мета предмета “Інформатика”</vt:lpstr>
      <vt:lpstr>Слайд 4</vt:lpstr>
      <vt:lpstr>Тренінг як інтерактивний метод навчання є</vt:lpstr>
      <vt:lpstr>Мета уроку-тренінгу</vt:lpstr>
      <vt:lpstr>Завдання уроку-тренінгу</vt:lpstr>
      <vt:lpstr>Тренінговий процес складається з наступних етапів: </vt:lpstr>
      <vt:lpstr>Слайд 9</vt:lpstr>
      <vt:lpstr>Слайд 10</vt:lpstr>
      <vt:lpstr>Слайд 11</vt:lpstr>
      <vt:lpstr>Основні компоненти тренінгу</vt:lpstr>
      <vt:lpstr>Вступна частина тренінгу</vt:lpstr>
      <vt:lpstr>Основна частина тренінгу</vt:lpstr>
      <vt:lpstr>Робота в малих групах</vt:lpstr>
      <vt:lpstr>Слайд 16</vt:lpstr>
      <vt:lpstr>Слайд 17</vt:lpstr>
      <vt:lpstr>Слайд 18</vt:lpstr>
      <vt:lpstr>Можливі техніки організації групової взаємодії</vt:lpstr>
      <vt:lpstr>Слайд 20</vt:lpstr>
      <vt:lpstr>Форми і методи оцінки тренінгу</vt:lpstr>
      <vt:lpstr>Оцінка результатів тренінгу</vt:lpstr>
      <vt:lpstr>Чому інтерактивні форми слід використовувати?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2014-04-22T19:11:50Z</dcterms:created>
  <dcterms:modified xsi:type="dcterms:W3CDTF">2014-04-23T06:29:52Z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TC103367859990</vt:lpwstr>
  </property>
</Properties>
</file>